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85" r:id="rId4"/>
    <p:sldId id="267" r:id="rId5"/>
    <p:sldId id="286" r:id="rId6"/>
    <p:sldId id="281" r:id="rId7"/>
    <p:sldId id="258" r:id="rId8"/>
    <p:sldId id="287" r:id="rId9"/>
    <p:sldId id="274" r:id="rId10"/>
    <p:sldId id="272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35" autoAdjust="0"/>
  </p:normalViewPr>
  <p:slideViewPr>
    <p:cSldViewPr>
      <p:cViewPr varScale="1">
        <p:scale>
          <a:sx n="57" d="100"/>
          <a:sy n="57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0DB364-62D8-4939-B3DE-92456D06838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6603FB4-BA60-4F53-8E98-DC6D9EC977EE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ECEC in England</a:t>
          </a:r>
          <a:endParaRPr lang="en-GB" dirty="0">
            <a:solidFill>
              <a:schemeClr val="tx1"/>
            </a:solidFill>
          </a:endParaRPr>
        </a:p>
      </dgm:t>
    </dgm:pt>
    <dgm:pt modelId="{426257DD-991E-4510-9A2F-C39820CEE3A1}" type="parTrans" cxnId="{3BEEAC1E-D2F3-4125-A64D-556E3CA93C9D}">
      <dgm:prSet/>
      <dgm:spPr/>
      <dgm:t>
        <a:bodyPr/>
        <a:lstStyle/>
        <a:p>
          <a:endParaRPr lang="en-GB"/>
        </a:p>
      </dgm:t>
    </dgm:pt>
    <dgm:pt modelId="{E972A0F4-23E7-46F4-A7A8-1A4459FA8E99}" type="sibTrans" cxnId="{3BEEAC1E-D2F3-4125-A64D-556E3CA93C9D}">
      <dgm:prSet/>
      <dgm:spPr/>
      <dgm:t>
        <a:bodyPr/>
        <a:lstStyle/>
        <a:p>
          <a:endParaRPr lang="en-GB"/>
        </a:p>
      </dgm:t>
    </dgm:pt>
    <dgm:pt modelId="{58D5D7F1-7180-48BC-B7B6-20B7DDA56BAB}">
      <dgm:prSet/>
      <dgm:spPr/>
      <dgm:t>
        <a:bodyPr/>
        <a:lstStyle/>
        <a:p>
          <a:endParaRPr lang="en-GB"/>
        </a:p>
      </dgm:t>
    </dgm:pt>
    <dgm:pt modelId="{891C7CBB-433A-4EB3-8E1D-A6EB3732FD81}" type="parTrans" cxnId="{2AE73C13-5F38-458C-A162-E696D8B36270}">
      <dgm:prSet/>
      <dgm:spPr/>
      <dgm:t>
        <a:bodyPr/>
        <a:lstStyle/>
        <a:p>
          <a:endParaRPr lang="en-GB"/>
        </a:p>
      </dgm:t>
    </dgm:pt>
    <dgm:pt modelId="{9A51B319-2BC7-44FA-AA34-6932AD432085}" type="sibTrans" cxnId="{2AE73C13-5F38-458C-A162-E696D8B36270}">
      <dgm:prSet/>
      <dgm:spPr/>
      <dgm:t>
        <a:bodyPr/>
        <a:lstStyle/>
        <a:p>
          <a:endParaRPr lang="en-GB"/>
        </a:p>
      </dgm:t>
    </dgm:pt>
    <dgm:pt modelId="{F117251A-F42C-49C0-82B5-877EC1370BF6}">
      <dgm:prSet/>
      <dgm:spPr/>
      <dgm:t>
        <a:bodyPr/>
        <a:lstStyle/>
        <a:p>
          <a:endParaRPr lang="en-GB"/>
        </a:p>
      </dgm:t>
    </dgm:pt>
    <dgm:pt modelId="{42F955CE-D1AA-42A6-9E6C-9A1B05FB2640}" type="parTrans" cxnId="{6EF21354-8BC5-41F8-9403-9C3AF9FA768C}">
      <dgm:prSet/>
      <dgm:spPr/>
      <dgm:t>
        <a:bodyPr/>
        <a:lstStyle/>
        <a:p>
          <a:endParaRPr lang="en-GB"/>
        </a:p>
      </dgm:t>
    </dgm:pt>
    <dgm:pt modelId="{E345005B-5C6D-4C4D-B7E1-A7F53644EAA7}" type="sibTrans" cxnId="{6EF21354-8BC5-41F8-9403-9C3AF9FA768C}">
      <dgm:prSet/>
      <dgm:spPr/>
      <dgm:t>
        <a:bodyPr/>
        <a:lstStyle/>
        <a:p>
          <a:endParaRPr lang="en-GB"/>
        </a:p>
      </dgm:t>
    </dgm:pt>
    <dgm:pt modelId="{BF12E5F0-E176-47A2-8512-D199119C36D7}">
      <dgm:prSet/>
      <dgm:spPr/>
      <dgm:t>
        <a:bodyPr/>
        <a:lstStyle/>
        <a:p>
          <a:endParaRPr lang="en-GB"/>
        </a:p>
      </dgm:t>
    </dgm:pt>
    <dgm:pt modelId="{9D3690E3-DA4D-43CB-A805-B36C22021834}" type="parTrans" cxnId="{503A2227-96B7-4010-BBF4-3F716D33282E}">
      <dgm:prSet/>
      <dgm:spPr/>
      <dgm:t>
        <a:bodyPr/>
        <a:lstStyle/>
        <a:p>
          <a:endParaRPr lang="en-GB"/>
        </a:p>
      </dgm:t>
    </dgm:pt>
    <dgm:pt modelId="{893E6699-1619-4BA4-AE62-6E7506431ECC}" type="sibTrans" cxnId="{503A2227-96B7-4010-BBF4-3F716D33282E}">
      <dgm:prSet/>
      <dgm:spPr/>
      <dgm:t>
        <a:bodyPr/>
        <a:lstStyle/>
        <a:p>
          <a:endParaRPr lang="en-GB"/>
        </a:p>
      </dgm:t>
    </dgm:pt>
    <dgm:pt modelId="{B5167EB9-5875-4ACD-A9BC-762CC0B0A299}">
      <dgm:prSet/>
      <dgm:spPr/>
      <dgm:t>
        <a:bodyPr/>
        <a:lstStyle/>
        <a:p>
          <a:endParaRPr lang="en-GB"/>
        </a:p>
      </dgm:t>
    </dgm:pt>
    <dgm:pt modelId="{20E49075-B353-40F8-BC48-0BEA7042E29C}" type="parTrans" cxnId="{7EB8697C-9320-4365-84E9-3E86C65C0FE5}">
      <dgm:prSet/>
      <dgm:spPr/>
      <dgm:t>
        <a:bodyPr/>
        <a:lstStyle/>
        <a:p>
          <a:endParaRPr lang="en-GB"/>
        </a:p>
      </dgm:t>
    </dgm:pt>
    <dgm:pt modelId="{15B05ECE-196C-46B3-8F11-3B65074835CE}" type="sibTrans" cxnId="{7EB8697C-9320-4365-84E9-3E86C65C0FE5}">
      <dgm:prSet/>
      <dgm:spPr/>
      <dgm:t>
        <a:bodyPr/>
        <a:lstStyle/>
        <a:p>
          <a:endParaRPr lang="en-GB"/>
        </a:p>
      </dgm:t>
    </dgm:pt>
    <dgm:pt modelId="{10B320F2-BC49-4E59-BBB3-1C82ED0878F8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b="0" dirty="0" smtClean="0">
              <a:solidFill>
                <a:schemeClr val="tx1"/>
              </a:solidFill>
            </a:rPr>
            <a:t>Mixed Economy</a:t>
          </a:r>
          <a:endParaRPr lang="en-GB" sz="1600" b="0" dirty="0">
            <a:solidFill>
              <a:schemeClr val="tx1"/>
            </a:solidFill>
          </a:endParaRPr>
        </a:p>
      </dgm:t>
    </dgm:pt>
    <dgm:pt modelId="{1C09359B-A9D3-40FC-91EF-7811774D5A56}" type="parTrans" cxnId="{789F1210-E67A-4127-9B40-3EE19A2F4863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 dirty="0"/>
        </a:p>
      </dgm:t>
    </dgm:pt>
    <dgm:pt modelId="{7AB15E81-4568-4285-891C-3DFE7BDBF091}" type="sibTrans" cxnId="{789F1210-E67A-4127-9B40-3EE19A2F4863}">
      <dgm:prSet/>
      <dgm:spPr/>
      <dgm:t>
        <a:bodyPr/>
        <a:lstStyle/>
        <a:p>
          <a:endParaRPr lang="en-GB"/>
        </a:p>
      </dgm:t>
    </dgm:pt>
    <dgm:pt modelId="{D3274D78-2083-41ED-BA45-D6996F5B342F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endParaRPr lang="en-GB" sz="1400" dirty="0" smtClean="0">
            <a:solidFill>
              <a:schemeClr val="tx1"/>
            </a:solidFill>
          </a:endParaRPr>
        </a:p>
        <a:p>
          <a:pPr algn="l"/>
          <a:r>
            <a:rPr lang="en-GB" sz="1400" dirty="0" smtClean="0">
              <a:solidFill>
                <a:schemeClr val="tx1"/>
              </a:solidFill>
            </a:rPr>
            <a:t>Compulsory schooling from 5 </a:t>
          </a:r>
        </a:p>
        <a:p>
          <a:pPr algn="ctr"/>
          <a:endParaRPr lang="en-GB" altLang="ja-JP" sz="1200" dirty="0" smtClean="0">
            <a:solidFill>
              <a:schemeClr val="tx1"/>
            </a:solidFill>
          </a:endParaRPr>
        </a:p>
      </dgm:t>
    </dgm:pt>
    <dgm:pt modelId="{09D0F84C-C45B-4BF3-AE61-AFB96E6E8391}" type="parTrans" cxnId="{2ED4687D-FF25-449A-94CD-E5364096BF30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 dirty="0"/>
        </a:p>
      </dgm:t>
    </dgm:pt>
    <dgm:pt modelId="{CAEFD37B-CD86-4179-AF2D-72FD26D40486}" type="sibTrans" cxnId="{2ED4687D-FF25-449A-94CD-E5364096BF30}">
      <dgm:prSet/>
      <dgm:spPr/>
      <dgm:t>
        <a:bodyPr/>
        <a:lstStyle/>
        <a:p>
          <a:endParaRPr lang="en-GB"/>
        </a:p>
      </dgm:t>
    </dgm:pt>
    <dgm:pt modelId="{D44A9435-DC2C-4D90-9514-DD32363873E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Nursery education free for all 3-4 year olds </a:t>
          </a:r>
          <a:endParaRPr lang="en-GB" sz="1600" dirty="0">
            <a:solidFill>
              <a:schemeClr val="tx1"/>
            </a:solidFill>
          </a:endParaRPr>
        </a:p>
      </dgm:t>
    </dgm:pt>
    <dgm:pt modelId="{A4E29B60-0FCC-4229-9D9E-F65CB72467B2}" type="parTrans" cxnId="{9F1EC64B-BC47-4356-9357-7477FB85B932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 dirty="0"/>
        </a:p>
      </dgm:t>
    </dgm:pt>
    <dgm:pt modelId="{15148C5D-2009-4259-896F-B993B1FF1F60}" type="sibTrans" cxnId="{9F1EC64B-BC47-4356-9357-7477FB85B932}">
      <dgm:prSet/>
      <dgm:spPr/>
      <dgm:t>
        <a:bodyPr/>
        <a:lstStyle/>
        <a:p>
          <a:endParaRPr lang="en-GB"/>
        </a:p>
      </dgm:t>
    </dgm:pt>
    <dgm:pt modelId="{87F8CFD1-B780-40BA-90D3-1059D96D41E9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n-GB" sz="1400" dirty="0" smtClean="0">
              <a:solidFill>
                <a:schemeClr val="tx1"/>
              </a:solidFill>
            </a:rPr>
            <a:t>Free nursery education disadvantaged 2 year olds </a:t>
          </a:r>
          <a:endParaRPr lang="en-GB" sz="1400" dirty="0">
            <a:solidFill>
              <a:schemeClr val="tx1"/>
            </a:solidFill>
          </a:endParaRPr>
        </a:p>
      </dgm:t>
    </dgm:pt>
    <dgm:pt modelId="{B8F6A9DD-C131-403E-A419-A9BC3A464DB7}" type="parTrans" cxnId="{4239C8E0-5634-48CB-91C8-15CF2297E7DC}">
      <dgm:prSet/>
      <dgm:spPr>
        <a:ln>
          <a:solidFill>
            <a:schemeClr val="tx1"/>
          </a:solidFill>
        </a:ln>
      </dgm:spPr>
      <dgm:t>
        <a:bodyPr/>
        <a:lstStyle/>
        <a:p>
          <a:endParaRPr lang="en-GB" dirty="0"/>
        </a:p>
      </dgm:t>
    </dgm:pt>
    <dgm:pt modelId="{DB3952E5-1B18-4B35-B025-FB13CEE9F08F}" type="sibTrans" cxnId="{4239C8E0-5634-48CB-91C8-15CF2297E7DC}">
      <dgm:prSet/>
      <dgm:spPr/>
      <dgm:t>
        <a:bodyPr/>
        <a:lstStyle/>
        <a:p>
          <a:endParaRPr lang="en-GB"/>
        </a:p>
      </dgm:t>
    </dgm:pt>
    <dgm:pt modelId="{D48EB10B-3B6A-4A3D-9BFA-5709FED36885}">
      <dgm:prSet/>
      <dgm:spPr/>
      <dgm:t>
        <a:bodyPr/>
        <a:lstStyle/>
        <a:p>
          <a:endParaRPr lang="en-GB"/>
        </a:p>
      </dgm:t>
    </dgm:pt>
    <dgm:pt modelId="{402AAB28-F814-4F6E-A311-FC14A2796E62}" type="parTrans" cxnId="{7C2F54EF-2E27-4C17-A9AA-1B4B711DC069}">
      <dgm:prSet/>
      <dgm:spPr/>
      <dgm:t>
        <a:bodyPr/>
        <a:lstStyle/>
        <a:p>
          <a:endParaRPr lang="en-GB"/>
        </a:p>
      </dgm:t>
    </dgm:pt>
    <dgm:pt modelId="{C6F991BF-77D9-4CE0-9770-9ED346928472}" type="sibTrans" cxnId="{7C2F54EF-2E27-4C17-A9AA-1B4B711DC069}">
      <dgm:prSet/>
      <dgm:spPr/>
      <dgm:t>
        <a:bodyPr/>
        <a:lstStyle/>
        <a:p>
          <a:endParaRPr lang="en-GB"/>
        </a:p>
      </dgm:t>
    </dgm:pt>
    <dgm:pt modelId="{15910AFB-DB8D-42B7-AD73-FA21FE1E447D}">
      <dgm:prSet/>
      <dgm:spPr/>
      <dgm:t>
        <a:bodyPr/>
        <a:lstStyle/>
        <a:p>
          <a:endParaRPr lang="en-GB"/>
        </a:p>
      </dgm:t>
    </dgm:pt>
    <dgm:pt modelId="{61788FA4-25D6-4872-A2B9-D8BD85C150E8}" type="parTrans" cxnId="{848865C1-357B-47BB-8993-890750849416}">
      <dgm:prSet/>
      <dgm:spPr/>
      <dgm:t>
        <a:bodyPr/>
        <a:lstStyle/>
        <a:p>
          <a:endParaRPr lang="en-GB"/>
        </a:p>
      </dgm:t>
    </dgm:pt>
    <dgm:pt modelId="{88B4CA9E-933A-4E72-BCF9-2E3425077A34}" type="sibTrans" cxnId="{848865C1-357B-47BB-8993-890750849416}">
      <dgm:prSet/>
      <dgm:spPr/>
      <dgm:t>
        <a:bodyPr/>
        <a:lstStyle/>
        <a:p>
          <a:endParaRPr lang="en-GB"/>
        </a:p>
      </dgm:t>
    </dgm:pt>
    <dgm:pt modelId="{49EDDEA9-B5F2-4B8B-B3F2-EF58FF752EC6}">
      <dgm:prSet/>
      <dgm:spPr/>
      <dgm:t>
        <a:bodyPr/>
        <a:lstStyle/>
        <a:p>
          <a:endParaRPr lang="en-GB"/>
        </a:p>
      </dgm:t>
    </dgm:pt>
    <dgm:pt modelId="{971ADD89-078D-4813-947C-5BCD5BCACB73}" type="parTrans" cxnId="{AB077A4F-F3EA-458D-8016-D0614C9FB643}">
      <dgm:prSet/>
      <dgm:spPr/>
      <dgm:t>
        <a:bodyPr/>
        <a:lstStyle/>
        <a:p>
          <a:endParaRPr lang="en-GB"/>
        </a:p>
      </dgm:t>
    </dgm:pt>
    <dgm:pt modelId="{12E9BA82-D92B-4AC2-B206-E8731DEF1187}" type="sibTrans" cxnId="{AB077A4F-F3EA-458D-8016-D0614C9FB643}">
      <dgm:prSet/>
      <dgm:spPr/>
      <dgm:t>
        <a:bodyPr/>
        <a:lstStyle/>
        <a:p>
          <a:endParaRPr lang="en-GB"/>
        </a:p>
      </dgm:t>
    </dgm:pt>
    <dgm:pt modelId="{432750F3-8C45-4776-9A9A-281C548BA8F7}">
      <dgm:prSet/>
      <dgm:spPr/>
      <dgm:t>
        <a:bodyPr/>
        <a:lstStyle/>
        <a:p>
          <a:endParaRPr lang="en-GB"/>
        </a:p>
      </dgm:t>
    </dgm:pt>
    <dgm:pt modelId="{CDDC5DBB-CFAE-43FE-AE62-096BEC690C96}" type="parTrans" cxnId="{1F24BFC3-B5A3-4FEE-A060-B25E839124FA}">
      <dgm:prSet/>
      <dgm:spPr/>
      <dgm:t>
        <a:bodyPr/>
        <a:lstStyle/>
        <a:p>
          <a:endParaRPr lang="en-GB"/>
        </a:p>
      </dgm:t>
    </dgm:pt>
    <dgm:pt modelId="{417650AF-1555-4CE6-B776-431CF56C8A62}" type="sibTrans" cxnId="{1F24BFC3-B5A3-4FEE-A060-B25E839124FA}">
      <dgm:prSet/>
      <dgm:spPr/>
      <dgm:t>
        <a:bodyPr/>
        <a:lstStyle/>
        <a:p>
          <a:endParaRPr lang="en-GB"/>
        </a:p>
      </dgm:t>
    </dgm:pt>
    <dgm:pt modelId="{257E509F-B07F-4A92-A9B7-6E8CDA1D4B77}" type="pres">
      <dgm:prSet presAssocID="{FD0DB364-62D8-4939-B3DE-92456D0683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2143D72-AA79-43C9-80F4-06296E7442BF}" type="pres">
      <dgm:prSet presAssocID="{F6603FB4-BA60-4F53-8E98-DC6D9EC977EE}" presName="centerShape" presStyleLbl="node0" presStyleIdx="0" presStyleCnt="1" custLinFactNeighborX="853" custLinFactNeighborY="449"/>
      <dgm:spPr/>
      <dgm:t>
        <a:bodyPr/>
        <a:lstStyle/>
        <a:p>
          <a:endParaRPr lang="en-GB"/>
        </a:p>
      </dgm:t>
    </dgm:pt>
    <dgm:pt modelId="{5166DA99-D10E-4D97-8596-A1DCD2C3ABD3}" type="pres">
      <dgm:prSet presAssocID="{A4E29B60-0FCC-4229-9D9E-F65CB72467B2}" presName="Name9" presStyleLbl="parChTrans1D2" presStyleIdx="0" presStyleCnt="4"/>
      <dgm:spPr/>
      <dgm:t>
        <a:bodyPr/>
        <a:lstStyle/>
        <a:p>
          <a:endParaRPr lang="en-GB"/>
        </a:p>
      </dgm:t>
    </dgm:pt>
    <dgm:pt modelId="{F5EFB8AA-37C8-436B-9159-ADD3A15B87C5}" type="pres">
      <dgm:prSet presAssocID="{A4E29B60-0FCC-4229-9D9E-F65CB72467B2}" presName="connTx" presStyleLbl="parChTrans1D2" presStyleIdx="0" presStyleCnt="4"/>
      <dgm:spPr/>
      <dgm:t>
        <a:bodyPr/>
        <a:lstStyle/>
        <a:p>
          <a:endParaRPr lang="en-GB"/>
        </a:p>
      </dgm:t>
    </dgm:pt>
    <dgm:pt modelId="{FD902A1B-16AA-4E00-BA5C-05B40267DEC6}" type="pres">
      <dgm:prSet presAssocID="{D44A9435-DC2C-4D90-9514-DD32363873EB}" presName="node" presStyleLbl="node1" presStyleIdx="0" presStyleCnt="4" custScaleX="109268" custRadScaleRad="152630" custRadScaleInc="2007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027C60-99A2-4464-AABA-E0911BE3930C}" type="pres">
      <dgm:prSet presAssocID="{1C09359B-A9D3-40FC-91EF-7811774D5A56}" presName="Name9" presStyleLbl="parChTrans1D2" presStyleIdx="1" presStyleCnt="4"/>
      <dgm:spPr/>
      <dgm:t>
        <a:bodyPr/>
        <a:lstStyle/>
        <a:p>
          <a:endParaRPr lang="en-GB"/>
        </a:p>
      </dgm:t>
    </dgm:pt>
    <dgm:pt modelId="{E9549817-0DCA-4AA1-A75B-E142115F6E19}" type="pres">
      <dgm:prSet presAssocID="{1C09359B-A9D3-40FC-91EF-7811774D5A56}" presName="connTx" presStyleLbl="parChTrans1D2" presStyleIdx="1" presStyleCnt="4"/>
      <dgm:spPr/>
      <dgm:t>
        <a:bodyPr/>
        <a:lstStyle/>
        <a:p>
          <a:endParaRPr lang="en-GB"/>
        </a:p>
      </dgm:t>
    </dgm:pt>
    <dgm:pt modelId="{43580258-9783-4586-8673-71FE4083BD24}" type="pres">
      <dgm:prSet presAssocID="{10B320F2-BC49-4E59-BBB3-1C82ED0878F8}" presName="node" presStyleLbl="node1" presStyleIdx="1" presStyleCnt="4" custScaleY="103739" custRadScaleRad="92934" custRadScaleInc="-1976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B64F56-3526-4D5D-AF7C-B0C3798FA6DC}" type="pres">
      <dgm:prSet presAssocID="{B8F6A9DD-C131-403E-A419-A9BC3A464DB7}" presName="Name9" presStyleLbl="parChTrans1D2" presStyleIdx="2" presStyleCnt="4"/>
      <dgm:spPr/>
      <dgm:t>
        <a:bodyPr/>
        <a:lstStyle/>
        <a:p>
          <a:endParaRPr lang="en-GB"/>
        </a:p>
      </dgm:t>
    </dgm:pt>
    <dgm:pt modelId="{07835E67-19BB-4080-AE46-458439DA1A37}" type="pres">
      <dgm:prSet presAssocID="{B8F6A9DD-C131-403E-A419-A9BC3A464DB7}" presName="connTx" presStyleLbl="parChTrans1D2" presStyleIdx="2" presStyleCnt="4"/>
      <dgm:spPr/>
      <dgm:t>
        <a:bodyPr/>
        <a:lstStyle/>
        <a:p>
          <a:endParaRPr lang="en-GB"/>
        </a:p>
      </dgm:t>
    </dgm:pt>
    <dgm:pt modelId="{9805CD83-5548-4AB3-A3BB-795C195D38B2}" type="pres">
      <dgm:prSet presAssocID="{87F8CFD1-B780-40BA-90D3-1059D96D41E9}" presName="node" presStyleLbl="node1" presStyleIdx="2" presStyleCnt="4" custScaleX="134943" custScaleY="1137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F3B378-F810-4896-89FC-67F3ABAF6D08}" type="pres">
      <dgm:prSet presAssocID="{09D0F84C-C45B-4BF3-AE61-AFB96E6E8391}" presName="Name9" presStyleLbl="parChTrans1D2" presStyleIdx="3" presStyleCnt="4"/>
      <dgm:spPr/>
      <dgm:t>
        <a:bodyPr/>
        <a:lstStyle/>
        <a:p>
          <a:endParaRPr lang="en-GB"/>
        </a:p>
      </dgm:t>
    </dgm:pt>
    <dgm:pt modelId="{65364AAD-6E60-43E2-8D68-E96D5C45F037}" type="pres">
      <dgm:prSet presAssocID="{09D0F84C-C45B-4BF3-AE61-AFB96E6E8391}" presName="connTx" presStyleLbl="parChTrans1D2" presStyleIdx="3" presStyleCnt="4"/>
      <dgm:spPr/>
      <dgm:t>
        <a:bodyPr/>
        <a:lstStyle/>
        <a:p>
          <a:endParaRPr lang="en-GB"/>
        </a:p>
      </dgm:t>
    </dgm:pt>
    <dgm:pt modelId="{35722AE6-698E-4DC3-9F83-F82755E17ABC}" type="pres">
      <dgm:prSet presAssocID="{D3274D78-2083-41ED-BA45-D6996F5B342F}" presName="node" presStyleLbl="node1" presStyleIdx="3" presStyleCnt="4" custScaleX="106180" custScaleY="103738" custRadScaleRad="135796" custRadScaleInc="-84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89F1210-E67A-4127-9B40-3EE19A2F4863}" srcId="{F6603FB4-BA60-4F53-8E98-DC6D9EC977EE}" destId="{10B320F2-BC49-4E59-BBB3-1C82ED0878F8}" srcOrd="1" destOrd="0" parTransId="{1C09359B-A9D3-40FC-91EF-7811774D5A56}" sibTransId="{7AB15E81-4568-4285-891C-3DFE7BDBF091}"/>
    <dgm:cxn modelId="{AB077A4F-F3EA-458D-8016-D0614C9FB643}" srcId="{FD0DB364-62D8-4939-B3DE-92456D068384}" destId="{49EDDEA9-B5F2-4B8B-B3F2-EF58FF752EC6}" srcOrd="1" destOrd="0" parTransId="{971ADD89-078D-4813-947C-5BCD5BCACB73}" sibTransId="{12E9BA82-D92B-4AC2-B206-E8731DEF1187}"/>
    <dgm:cxn modelId="{812A5E6A-9B60-42A1-99AC-95E5A4AE6665}" type="presOf" srcId="{B8F6A9DD-C131-403E-A419-A9BC3A464DB7}" destId="{07835E67-19BB-4080-AE46-458439DA1A37}" srcOrd="1" destOrd="0" presId="urn:microsoft.com/office/officeart/2005/8/layout/radial1"/>
    <dgm:cxn modelId="{6EF21354-8BC5-41F8-9403-9C3AF9FA768C}" srcId="{FD0DB364-62D8-4939-B3DE-92456D068384}" destId="{F117251A-F42C-49C0-82B5-877EC1370BF6}" srcOrd="8" destOrd="0" parTransId="{42F955CE-D1AA-42A6-9E6C-9A1B05FB2640}" sibTransId="{E345005B-5C6D-4C4D-B7E1-A7F53644EAA7}"/>
    <dgm:cxn modelId="{6E6B857D-B302-48ED-BDA7-00AE88CD000B}" type="presOf" srcId="{10B320F2-BC49-4E59-BBB3-1C82ED0878F8}" destId="{43580258-9783-4586-8673-71FE4083BD24}" srcOrd="0" destOrd="0" presId="urn:microsoft.com/office/officeart/2005/8/layout/radial1"/>
    <dgm:cxn modelId="{1F24BFC3-B5A3-4FEE-A060-B25E839124FA}" srcId="{FD0DB364-62D8-4939-B3DE-92456D068384}" destId="{432750F3-8C45-4776-9A9A-281C548BA8F7}" srcOrd="2" destOrd="0" parTransId="{CDDC5DBB-CFAE-43FE-AE62-096BEC690C96}" sibTransId="{417650AF-1555-4CE6-B776-431CF56C8A62}"/>
    <dgm:cxn modelId="{2ED4687D-FF25-449A-94CD-E5364096BF30}" srcId="{F6603FB4-BA60-4F53-8E98-DC6D9EC977EE}" destId="{D3274D78-2083-41ED-BA45-D6996F5B342F}" srcOrd="3" destOrd="0" parTransId="{09D0F84C-C45B-4BF3-AE61-AFB96E6E8391}" sibTransId="{CAEFD37B-CD86-4179-AF2D-72FD26D40486}"/>
    <dgm:cxn modelId="{8552F954-6A18-4CFB-B6FE-C78102D588F7}" type="presOf" srcId="{A4E29B60-0FCC-4229-9D9E-F65CB72467B2}" destId="{F5EFB8AA-37C8-436B-9159-ADD3A15B87C5}" srcOrd="1" destOrd="0" presId="urn:microsoft.com/office/officeart/2005/8/layout/radial1"/>
    <dgm:cxn modelId="{2E60B792-4750-4E89-A1D8-EEAB1F9054EC}" type="presOf" srcId="{87F8CFD1-B780-40BA-90D3-1059D96D41E9}" destId="{9805CD83-5548-4AB3-A3BB-795C195D38B2}" srcOrd="0" destOrd="0" presId="urn:microsoft.com/office/officeart/2005/8/layout/radial1"/>
    <dgm:cxn modelId="{95FD0B81-8DB3-408A-8A83-9B088B8850E4}" type="presOf" srcId="{FD0DB364-62D8-4939-B3DE-92456D068384}" destId="{257E509F-B07F-4A92-A9B7-6E8CDA1D4B77}" srcOrd="0" destOrd="0" presId="urn:microsoft.com/office/officeart/2005/8/layout/radial1"/>
    <dgm:cxn modelId="{2AE73C13-5F38-458C-A162-E696D8B36270}" srcId="{FD0DB364-62D8-4939-B3DE-92456D068384}" destId="{58D5D7F1-7180-48BC-B7B6-20B7DDA56BAB}" srcOrd="7" destOrd="0" parTransId="{891C7CBB-433A-4EB3-8E1D-A6EB3732FD81}" sibTransId="{9A51B319-2BC7-44FA-AA34-6932AD432085}"/>
    <dgm:cxn modelId="{67EF9F9E-EF8C-4BAC-90A7-E119E1D68777}" type="presOf" srcId="{1C09359B-A9D3-40FC-91EF-7811774D5A56}" destId="{13027C60-99A2-4464-AABA-E0911BE3930C}" srcOrd="0" destOrd="0" presId="urn:microsoft.com/office/officeart/2005/8/layout/radial1"/>
    <dgm:cxn modelId="{01A16B99-CF9F-4997-8F65-07FB81346CCB}" type="presOf" srcId="{B8F6A9DD-C131-403E-A419-A9BC3A464DB7}" destId="{6FB64F56-3526-4D5D-AF7C-B0C3798FA6DC}" srcOrd="0" destOrd="0" presId="urn:microsoft.com/office/officeart/2005/8/layout/radial1"/>
    <dgm:cxn modelId="{79094AC3-FD67-43D8-9F82-A7287C9177ED}" type="presOf" srcId="{D44A9435-DC2C-4D90-9514-DD32363873EB}" destId="{FD902A1B-16AA-4E00-BA5C-05B40267DEC6}" srcOrd="0" destOrd="0" presId="urn:microsoft.com/office/officeart/2005/8/layout/radial1"/>
    <dgm:cxn modelId="{6924F0FC-210F-4387-A602-843B6CD93216}" type="presOf" srcId="{09D0F84C-C45B-4BF3-AE61-AFB96E6E8391}" destId="{C1F3B378-F810-4896-89FC-67F3ABAF6D08}" srcOrd="0" destOrd="0" presId="urn:microsoft.com/office/officeart/2005/8/layout/radial1"/>
    <dgm:cxn modelId="{27A46133-D0F8-42E2-98E3-813EB13A90C4}" type="presOf" srcId="{1C09359B-A9D3-40FC-91EF-7811774D5A56}" destId="{E9549817-0DCA-4AA1-A75B-E142115F6E19}" srcOrd="1" destOrd="0" presId="urn:microsoft.com/office/officeart/2005/8/layout/radial1"/>
    <dgm:cxn modelId="{7EB8697C-9320-4365-84E9-3E86C65C0FE5}" srcId="{FD0DB364-62D8-4939-B3DE-92456D068384}" destId="{B5167EB9-5875-4ACD-A9BC-762CC0B0A299}" srcOrd="6" destOrd="0" parTransId="{20E49075-B353-40F8-BC48-0BEA7042E29C}" sibTransId="{15B05ECE-196C-46B3-8F11-3B65074835CE}"/>
    <dgm:cxn modelId="{9F1EC64B-BC47-4356-9357-7477FB85B932}" srcId="{F6603FB4-BA60-4F53-8E98-DC6D9EC977EE}" destId="{D44A9435-DC2C-4D90-9514-DD32363873EB}" srcOrd="0" destOrd="0" parTransId="{A4E29B60-0FCC-4229-9D9E-F65CB72467B2}" sibTransId="{15148C5D-2009-4259-896F-B993B1FF1F60}"/>
    <dgm:cxn modelId="{C4A2D126-B019-4470-8518-1691541D527A}" type="presOf" srcId="{D3274D78-2083-41ED-BA45-D6996F5B342F}" destId="{35722AE6-698E-4DC3-9F83-F82755E17ABC}" srcOrd="0" destOrd="0" presId="urn:microsoft.com/office/officeart/2005/8/layout/radial1"/>
    <dgm:cxn modelId="{8B83C240-A0D7-42ED-A59B-3913032F7E29}" type="presOf" srcId="{09D0F84C-C45B-4BF3-AE61-AFB96E6E8391}" destId="{65364AAD-6E60-43E2-8D68-E96D5C45F037}" srcOrd="1" destOrd="0" presId="urn:microsoft.com/office/officeart/2005/8/layout/radial1"/>
    <dgm:cxn modelId="{D652CDC4-6BB2-4C82-9782-9934A5FDF9CA}" type="presOf" srcId="{A4E29B60-0FCC-4229-9D9E-F65CB72467B2}" destId="{5166DA99-D10E-4D97-8596-A1DCD2C3ABD3}" srcOrd="0" destOrd="0" presId="urn:microsoft.com/office/officeart/2005/8/layout/radial1"/>
    <dgm:cxn modelId="{503A2227-96B7-4010-BBF4-3F716D33282E}" srcId="{FD0DB364-62D8-4939-B3DE-92456D068384}" destId="{BF12E5F0-E176-47A2-8512-D199119C36D7}" srcOrd="5" destOrd="0" parTransId="{9D3690E3-DA4D-43CB-A805-B36C22021834}" sibTransId="{893E6699-1619-4BA4-AE62-6E7506431ECC}"/>
    <dgm:cxn modelId="{3BEEAC1E-D2F3-4125-A64D-556E3CA93C9D}" srcId="{FD0DB364-62D8-4939-B3DE-92456D068384}" destId="{F6603FB4-BA60-4F53-8E98-DC6D9EC977EE}" srcOrd="0" destOrd="0" parTransId="{426257DD-991E-4510-9A2F-C39820CEE3A1}" sibTransId="{E972A0F4-23E7-46F4-A7A8-1A4459FA8E99}"/>
    <dgm:cxn modelId="{848865C1-357B-47BB-8993-890750849416}" srcId="{FD0DB364-62D8-4939-B3DE-92456D068384}" destId="{15910AFB-DB8D-42B7-AD73-FA21FE1E447D}" srcOrd="4" destOrd="0" parTransId="{61788FA4-25D6-4872-A2B9-D8BD85C150E8}" sibTransId="{88B4CA9E-933A-4E72-BCF9-2E3425077A34}"/>
    <dgm:cxn modelId="{4239C8E0-5634-48CB-91C8-15CF2297E7DC}" srcId="{F6603FB4-BA60-4F53-8E98-DC6D9EC977EE}" destId="{87F8CFD1-B780-40BA-90D3-1059D96D41E9}" srcOrd="2" destOrd="0" parTransId="{B8F6A9DD-C131-403E-A419-A9BC3A464DB7}" sibTransId="{DB3952E5-1B18-4B35-B025-FB13CEE9F08F}"/>
    <dgm:cxn modelId="{7C2F54EF-2E27-4C17-A9AA-1B4B711DC069}" srcId="{FD0DB364-62D8-4939-B3DE-92456D068384}" destId="{D48EB10B-3B6A-4A3D-9BFA-5709FED36885}" srcOrd="3" destOrd="0" parTransId="{402AAB28-F814-4F6E-A311-FC14A2796E62}" sibTransId="{C6F991BF-77D9-4CE0-9770-9ED346928472}"/>
    <dgm:cxn modelId="{734D180E-9C00-4194-8069-D6AC417943B4}" type="presOf" srcId="{F6603FB4-BA60-4F53-8E98-DC6D9EC977EE}" destId="{52143D72-AA79-43C9-80F4-06296E7442BF}" srcOrd="0" destOrd="0" presId="urn:microsoft.com/office/officeart/2005/8/layout/radial1"/>
    <dgm:cxn modelId="{6689002C-3A64-4647-AFDD-B8B26C20E9E5}" type="presParOf" srcId="{257E509F-B07F-4A92-A9B7-6E8CDA1D4B77}" destId="{52143D72-AA79-43C9-80F4-06296E7442BF}" srcOrd="0" destOrd="0" presId="urn:microsoft.com/office/officeart/2005/8/layout/radial1"/>
    <dgm:cxn modelId="{0D5633C7-0CEA-4992-93E9-4F0F28782685}" type="presParOf" srcId="{257E509F-B07F-4A92-A9B7-6E8CDA1D4B77}" destId="{5166DA99-D10E-4D97-8596-A1DCD2C3ABD3}" srcOrd="1" destOrd="0" presId="urn:microsoft.com/office/officeart/2005/8/layout/radial1"/>
    <dgm:cxn modelId="{6D525462-5634-4946-BDA6-AC5BB88021DF}" type="presParOf" srcId="{5166DA99-D10E-4D97-8596-A1DCD2C3ABD3}" destId="{F5EFB8AA-37C8-436B-9159-ADD3A15B87C5}" srcOrd="0" destOrd="0" presId="urn:microsoft.com/office/officeart/2005/8/layout/radial1"/>
    <dgm:cxn modelId="{FB691B41-8589-4FE1-B56F-13F6743FA37E}" type="presParOf" srcId="{257E509F-B07F-4A92-A9B7-6E8CDA1D4B77}" destId="{FD902A1B-16AA-4E00-BA5C-05B40267DEC6}" srcOrd="2" destOrd="0" presId="urn:microsoft.com/office/officeart/2005/8/layout/radial1"/>
    <dgm:cxn modelId="{1FE38F25-988D-4636-A235-A8CAD545DB13}" type="presParOf" srcId="{257E509F-B07F-4A92-A9B7-6E8CDA1D4B77}" destId="{13027C60-99A2-4464-AABA-E0911BE3930C}" srcOrd="3" destOrd="0" presId="urn:microsoft.com/office/officeart/2005/8/layout/radial1"/>
    <dgm:cxn modelId="{2DE25DC8-1AC5-4A01-9C95-F57285EBBEBE}" type="presParOf" srcId="{13027C60-99A2-4464-AABA-E0911BE3930C}" destId="{E9549817-0DCA-4AA1-A75B-E142115F6E19}" srcOrd="0" destOrd="0" presId="urn:microsoft.com/office/officeart/2005/8/layout/radial1"/>
    <dgm:cxn modelId="{485A0967-FDF1-4EE6-BEAD-0A3D70CB76CA}" type="presParOf" srcId="{257E509F-B07F-4A92-A9B7-6E8CDA1D4B77}" destId="{43580258-9783-4586-8673-71FE4083BD24}" srcOrd="4" destOrd="0" presId="urn:microsoft.com/office/officeart/2005/8/layout/radial1"/>
    <dgm:cxn modelId="{9E229BD5-772B-4039-AC9C-930C3FB284B9}" type="presParOf" srcId="{257E509F-B07F-4A92-A9B7-6E8CDA1D4B77}" destId="{6FB64F56-3526-4D5D-AF7C-B0C3798FA6DC}" srcOrd="5" destOrd="0" presId="urn:microsoft.com/office/officeart/2005/8/layout/radial1"/>
    <dgm:cxn modelId="{179059B0-9EEB-490F-82B1-1E5CA408AF93}" type="presParOf" srcId="{6FB64F56-3526-4D5D-AF7C-B0C3798FA6DC}" destId="{07835E67-19BB-4080-AE46-458439DA1A37}" srcOrd="0" destOrd="0" presId="urn:microsoft.com/office/officeart/2005/8/layout/radial1"/>
    <dgm:cxn modelId="{9FE99D7C-C5CE-46B8-A19F-3B2BF895B057}" type="presParOf" srcId="{257E509F-B07F-4A92-A9B7-6E8CDA1D4B77}" destId="{9805CD83-5548-4AB3-A3BB-795C195D38B2}" srcOrd="6" destOrd="0" presId="urn:microsoft.com/office/officeart/2005/8/layout/radial1"/>
    <dgm:cxn modelId="{EA23DF5E-B051-427F-9BD2-1A33DA24D096}" type="presParOf" srcId="{257E509F-B07F-4A92-A9B7-6E8CDA1D4B77}" destId="{C1F3B378-F810-4896-89FC-67F3ABAF6D08}" srcOrd="7" destOrd="0" presId="urn:microsoft.com/office/officeart/2005/8/layout/radial1"/>
    <dgm:cxn modelId="{DCF1A25F-7C3B-4C89-AC46-70C2A1A583AC}" type="presParOf" srcId="{C1F3B378-F810-4896-89FC-67F3ABAF6D08}" destId="{65364AAD-6E60-43E2-8D68-E96D5C45F037}" srcOrd="0" destOrd="0" presId="urn:microsoft.com/office/officeart/2005/8/layout/radial1"/>
    <dgm:cxn modelId="{7119A3E6-0E72-47C2-A2B1-E8294B099217}" type="presParOf" srcId="{257E509F-B07F-4A92-A9B7-6E8CDA1D4B77}" destId="{35722AE6-698E-4DC3-9F83-F82755E17AB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2CAE32-5654-49B2-A13A-84F64A4A05E2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115095F-A7CE-40AB-B045-6A98138A1B4C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Qualifications</a:t>
          </a:r>
          <a:endParaRPr lang="en-GB" dirty="0">
            <a:solidFill>
              <a:schemeClr val="tx1"/>
            </a:solidFill>
          </a:endParaRPr>
        </a:p>
      </dgm:t>
    </dgm:pt>
    <dgm:pt modelId="{78A4907D-6C2F-40B2-A284-009F5B08442F}" type="parTrans" cxnId="{A7C68200-49D1-4C45-BD5B-24BE8460952D}">
      <dgm:prSet/>
      <dgm:spPr/>
      <dgm:t>
        <a:bodyPr/>
        <a:lstStyle/>
        <a:p>
          <a:endParaRPr lang="en-GB"/>
        </a:p>
      </dgm:t>
    </dgm:pt>
    <dgm:pt modelId="{8A40753F-5DE2-45DA-BEC6-EF3510B82047}" type="sibTrans" cxnId="{A7C68200-49D1-4C45-BD5B-24BE8460952D}">
      <dgm:prSet/>
      <dgm:spPr/>
      <dgm:t>
        <a:bodyPr/>
        <a:lstStyle/>
        <a:p>
          <a:endParaRPr lang="en-GB"/>
        </a:p>
      </dgm:t>
    </dgm:pt>
    <dgm:pt modelId="{DA8B3D8E-443F-48B5-BE20-EFAB8998956A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800" dirty="0" smtClean="0"/>
            <a:t>Before 2001 there was no consistency in qualifications – most ECEC workers unqualified</a:t>
          </a:r>
          <a:endParaRPr lang="en-GB" sz="1800" dirty="0"/>
        </a:p>
      </dgm:t>
    </dgm:pt>
    <dgm:pt modelId="{A0F83E69-8D37-4DEB-94F3-24D7DBF0ED08}" type="parTrans" cxnId="{F772DAB8-CB26-4FD9-BFC6-AE197806F62E}">
      <dgm:prSet/>
      <dgm:spPr/>
      <dgm:t>
        <a:bodyPr/>
        <a:lstStyle/>
        <a:p>
          <a:endParaRPr lang="en-GB"/>
        </a:p>
      </dgm:t>
    </dgm:pt>
    <dgm:pt modelId="{4339BC33-47CB-4C30-85DB-0ED527A273B4}" type="sibTrans" cxnId="{F772DAB8-CB26-4FD9-BFC6-AE197806F62E}">
      <dgm:prSet/>
      <dgm:spPr/>
      <dgm:t>
        <a:bodyPr/>
        <a:lstStyle/>
        <a:p>
          <a:endParaRPr lang="en-GB"/>
        </a:p>
      </dgm:t>
    </dgm:pt>
    <dgm:pt modelId="{1709D2AF-413A-4FA2-A79E-83ABA6F78FA0}">
      <dgm:prSet phldrT="[Text]"/>
      <dgm:spPr>
        <a:ln>
          <a:solidFill>
            <a:schemeClr val="tx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>
              <a:solidFill>
                <a:schemeClr val="tx1"/>
              </a:solidFill>
            </a:rPr>
            <a:t>National Standards </a:t>
          </a:r>
          <a:endParaRPr lang="en-GB" dirty="0" smtClean="0">
            <a:solidFill>
              <a:schemeClr val="tx1"/>
            </a:solidFill>
          </a:endParaRP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dirty="0"/>
        </a:p>
      </dgm:t>
    </dgm:pt>
    <dgm:pt modelId="{8410CC7F-7562-4BC8-894A-1B030436A8D9}" type="parTrans" cxnId="{1E64FBFF-DFA9-4BB8-BAB6-B03AF60DDEF0}">
      <dgm:prSet/>
      <dgm:spPr/>
      <dgm:t>
        <a:bodyPr/>
        <a:lstStyle/>
        <a:p>
          <a:endParaRPr lang="en-GB"/>
        </a:p>
      </dgm:t>
    </dgm:pt>
    <dgm:pt modelId="{B5C22302-2BBD-4879-9022-7261DDCE4932}" type="sibTrans" cxnId="{1E64FBFF-DFA9-4BB8-BAB6-B03AF60DDEF0}">
      <dgm:prSet/>
      <dgm:spPr/>
      <dgm:t>
        <a:bodyPr/>
        <a:lstStyle/>
        <a:p>
          <a:endParaRPr lang="en-GB"/>
        </a:p>
      </dgm:t>
    </dgm:pt>
    <dgm:pt modelId="{583D176D-A2ED-438F-B392-2EA856105DF6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US" sz="1800" dirty="0" smtClean="0"/>
            <a:t>level 3 person-in-charge + 50% level 2</a:t>
          </a:r>
          <a:endParaRPr lang="en-GB" sz="1800" dirty="0"/>
        </a:p>
      </dgm:t>
    </dgm:pt>
    <dgm:pt modelId="{2A76DAC0-AC91-4A5F-8C43-4028942354E6}" type="parTrans" cxnId="{87F12F95-EB39-4BAE-99CA-B28D4D87C5BD}">
      <dgm:prSet/>
      <dgm:spPr/>
      <dgm:t>
        <a:bodyPr/>
        <a:lstStyle/>
        <a:p>
          <a:endParaRPr lang="en-GB"/>
        </a:p>
      </dgm:t>
    </dgm:pt>
    <dgm:pt modelId="{D9890EDD-E3C1-4411-9724-41C655F0D2A3}" type="sibTrans" cxnId="{87F12F95-EB39-4BAE-99CA-B28D4D87C5BD}">
      <dgm:prSet/>
      <dgm:spPr/>
      <dgm:t>
        <a:bodyPr/>
        <a:lstStyle/>
        <a:p>
          <a:endParaRPr lang="en-GB"/>
        </a:p>
      </dgm:t>
    </dgm:pt>
    <dgm:pt modelId="{D5AF350E-D552-48B7-B769-88886AF507D6}">
      <dgm:prSet phldrT="[Text]"/>
      <dgm:spPr>
        <a:ln>
          <a:solidFill>
            <a:schemeClr val="tx1"/>
          </a:solidFill>
        </a:ln>
      </dgm:spPr>
      <dgm:t>
        <a:bodyPr/>
        <a:lstStyle/>
        <a:p>
          <a:pPr eaLnBrk="1" latinLnBrk="0"/>
          <a:r>
            <a:rPr lang="en-US" dirty="0" smtClean="0">
              <a:solidFill>
                <a:schemeClr val="tx1"/>
              </a:solidFill>
            </a:rPr>
            <a:t>Research</a:t>
          </a:r>
          <a:endParaRPr lang="en-GB" dirty="0" smtClean="0">
            <a:solidFill>
              <a:schemeClr val="tx1"/>
            </a:solidFill>
          </a:endParaRPr>
        </a:p>
        <a:p>
          <a:endParaRPr lang="en-GB" dirty="0"/>
        </a:p>
      </dgm:t>
    </dgm:pt>
    <dgm:pt modelId="{406724BF-66D2-413C-837B-7630B36508F6}" type="parTrans" cxnId="{408B85F8-C9BB-4194-8BA5-C65784B2D4D3}">
      <dgm:prSet/>
      <dgm:spPr/>
      <dgm:t>
        <a:bodyPr/>
        <a:lstStyle/>
        <a:p>
          <a:endParaRPr lang="en-GB"/>
        </a:p>
      </dgm:t>
    </dgm:pt>
    <dgm:pt modelId="{951F8DA5-3454-4A09-B919-304FD560346E}" type="sibTrans" cxnId="{408B85F8-C9BB-4194-8BA5-C65784B2D4D3}">
      <dgm:prSet/>
      <dgm:spPr/>
      <dgm:t>
        <a:bodyPr/>
        <a:lstStyle/>
        <a:p>
          <a:endParaRPr lang="en-GB"/>
        </a:p>
      </dgm:t>
    </dgm:pt>
    <dgm:pt modelId="{3FB7CF71-DCEE-4D20-973E-42750DF6FF17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/>
            <a:t> high quality, graduate-led ECEC linked to good development (EPPE project) especially for disadvantaged children</a:t>
          </a:r>
          <a:endParaRPr lang="en-GB" sz="1800" dirty="0" smtClean="0"/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500" dirty="0"/>
        </a:p>
      </dgm:t>
    </dgm:pt>
    <dgm:pt modelId="{4928D0EC-114C-4E2F-8D06-ACFA03D08092}" type="parTrans" cxnId="{BB2D5133-E99A-44C0-A3B2-51EAEB2B5DF9}">
      <dgm:prSet/>
      <dgm:spPr/>
      <dgm:t>
        <a:bodyPr/>
        <a:lstStyle/>
        <a:p>
          <a:endParaRPr lang="en-GB"/>
        </a:p>
      </dgm:t>
    </dgm:pt>
    <dgm:pt modelId="{D83E3D76-63BA-41CA-B917-02D89676B41B}" type="sibTrans" cxnId="{BB2D5133-E99A-44C0-A3B2-51EAEB2B5DF9}">
      <dgm:prSet/>
      <dgm:spPr/>
      <dgm:t>
        <a:bodyPr/>
        <a:lstStyle/>
        <a:p>
          <a:endParaRPr lang="en-GB"/>
        </a:p>
      </dgm:t>
    </dgm:pt>
    <dgm:pt modelId="{449E9CCC-EE72-454C-AADA-027D7B9DD8E4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GB" dirty="0" smtClean="0">
              <a:solidFill>
                <a:schemeClr val="tx1"/>
              </a:solidFill>
            </a:rPr>
            <a:t>Inspection</a:t>
          </a:r>
        </a:p>
        <a:p>
          <a:r>
            <a:rPr lang="en-GB" dirty="0" smtClean="0">
              <a:solidFill>
                <a:schemeClr val="tx1"/>
              </a:solidFill>
            </a:rPr>
            <a:t>Ofsted</a:t>
          </a:r>
          <a:endParaRPr lang="en-GB" dirty="0">
            <a:solidFill>
              <a:schemeClr val="tx1"/>
            </a:solidFill>
          </a:endParaRPr>
        </a:p>
      </dgm:t>
    </dgm:pt>
    <dgm:pt modelId="{09E2A385-C219-48AC-9B7A-416168E1DA60}" type="parTrans" cxnId="{AF9D3247-7287-4199-BAD2-52B79B7E0736}">
      <dgm:prSet/>
      <dgm:spPr/>
      <dgm:t>
        <a:bodyPr/>
        <a:lstStyle/>
        <a:p>
          <a:endParaRPr lang="en-GB"/>
        </a:p>
      </dgm:t>
    </dgm:pt>
    <dgm:pt modelId="{5026DA90-2322-4AC7-B132-ED621B9F5B62}" type="sibTrans" cxnId="{AF9D3247-7287-4199-BAD2-52B79B7E0736}">
      <dgm:prSet/>
      <dgm:spPr/>
      <dgm:t>
        <a:bodyPr/>
        <a:lstStyle/>
        <a:p>
          <a:endParaRPr lang="en-GB"/>
        </a:p>
      </dgm:t>
    </dgm:pt>
    <dgm:pt modelId="{CFC0BA54-57C1-4408-9795-16DF1321E7A0}" type="pres">
      <dgm:prSet presAssocID="{4C2CAE32-5654-49B2-A13A-84F64A4A05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C0CEE1-CB19-4C99-835A-01DA32BB3A07}" type="pres">
      <dgm:prSet presAssocID="{6115095F-A7CE-40AB-B045-6A98138A1B4C}" presName="linNode" presStyleCnt="0"/>
      <dgm:spPr/>
    </dgm:pt>
    <dgm:pt modelId="{BA2175E7-9876-49ED-A8B8-B2450B49C300}" type="pres">
      <dgm:prSet presAssocID="{6115095F-A7CE-40AB-B045-6A98138A1B4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2FA86A-53AA-445B-973F-52EB4D486BAE}" type="pres">
      <dgm:prSet presAssocID="{6115095F-A7CE-40AB-B045-6A98138A1B4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519423-7199-430A-8386-8ED2B344F7E1}" type="pres">
      <dgm:prSet presAssocID="{8A40753F-5DE2-45DA-BEC6-EF3510B82047}" presName="sp" presStyleCnt="0"/>
      <dgm:spPr/>
    </dgm:pt>
    <dgm:pt modelId="{498614A5-CC34-4DC1-91CC-D639C26F872E}" type="pres">
      <dgm:prSet presAssocID="{1709D2AF-413A-4FA2-A79E-83ABA6F78FA0}" presName="linNode" presStyleCnt="0"/>
      <dgm:spPr/>
    </dgm:pt>
    <dgm:pt modelId="{5E2F8077-ECFC-4955-A00B-DC4B8BF7C45E}" type="pres">
      <dgm:prSet presAssocID="{1709D2AF-413A-4FA2-A79E-83ABA6F78FA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9333CB-9E7C-4DFA-9909-C141AC7E4CA6}" type="pres">
      <dgm:prSet presAssocID="{1709D2AF-413A-4FA2-A79E-83ABA6F78FA0}" presName="descendantText" presStyleLbl="alignAccFollowNode1" presStyleIdx="1" presStyleCnt="3" custLinFactNeighborX="2881" custLinFactNeighborY="7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6CE46F-15E8-4CC5-9C53-7C58D41276CB}" type="pres">
      <dgm:prSet presAssocID="{B5C22302-2BBD-4879-9022-7261DDCE4932}" presName="sp" presStyleCnt="0"/>
      <dgm:spPr/>
    </dgm:pt>
    <dgm:pt modelId="{070AD634-50C0-4C70-87D7-AE276E1988FD}" type="pres">
      <dgm:prSet presAssocID="{D5AF350E-D552-48B7-B769-88886AF507D6}" presName="linNode" presStyleCnt="0"/>
      <dgm:spPr/>
    </dgm:pt>
    <dgm:pt modelId="{61ECA842-7D1A-4E47-A0D8-02696E0A8A4E}" type="pres">
      <dgm:prSet presAssocID="{D5AF350E-D552-48B7-B769-88886AF507D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C1C1E9-066E-4BDC-A48F-FAD628594F6E}" type="pres">
      <dgm:prSet presAssocID="{D5AF350E-D552-48B7-B769-88886AF507D6}" presName="descendantText" presStyleLbl="alignAccFollowNode1" presStyleIdx="2" presStyleCnt="3" custScaleY="119889" custLinFactNeighborX="1204" custLinFactNeighborY="61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66F65E-DCF0-43CE-9937-F54DD9F43A2D}" type="pres">
      <dgm:prSet presAssocID="{951F8DA5-3454-4A09-B919-304FD560346E}" presName="sp" presStyleCnt="0"/>
      <dgm:spPr/>
    </dgm:pt>
    <dgm:pt modelId="{DCBA4EF8-D821-4E28-998E-546A4A1A6429}" type="pres">
      <dgm:prSet presAssocID="{449E9CCC-EE72-454C-AADA-027D7B9DD8E4}" presName="linNode" presStyleCnt="0"/>
      <dgm:spPr/>
    </dgm:pt>
    <dgm:pt modelId="{FC4785D8-77B7-4102-886A-CA6916710ADC}" type="pres">
      <dgm:prSet presAssocID="{449E9CCC-EE72-454C-AADA-027D7B9DD8E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9F154D-323E-4619-88BC-33C6AD049581}" type="presOf" srcId="{3FB7CF71-DCEE-4D20-973E-42750DF6FF17}" destId="{B8C1C1E9-066E-4BDC-A48F-FAD628594F6E}" srcOrd="0" destOrd="0" presId="urn:microsoft.com/office/officeart/2005/8/layout/vList5"/>
    <dgm:cxn modelId="{408B85F8-C9BB-4194-8BA5-C65784B2D4D3}" srcId="{4C2CAE32-5654-49B2-A13A-84F64A4A05E2}" destId="{D5AF350E-D552-48B7-B769-88886AF507D6}" srcOrd="2" destOrd="0" parTransId="{406724BF-66D2-413C-837B-7630B36508F6}" sibTransId="{951F8DA5-3454-4A09-B919-304FD560346E}"/>
    <dgm:cxn modelId="{F772DAB8-CB26-4FD9-BFC6-AE197806F62E}" srcId="{6115095F-A7CE-40AB-B045-6A98138A1B4C}" destId="{DA8B3D8E-443F-48B5-BE20-EFAB8998956A}" srcOrd="0" destOrd="0" parTransId="{A0F83E69-8D37-4DEB-94F3-24D7DBF0ED08}" sibTransId="{4339BC33-47CB-4C30-85DB-0ED527A273B4}"/>
    <dgm:cxn modelId="{87F12F95-EB39-4BAE-99CA-B28D4D87C5BD}" srcId="{1709D2AF-413A-4FA2-A79E-83ABA6F78FA0}" destId="{583D176D-A2ED-438F-B392-2EA856105DF6}" srcOrd="0" destOrd="0" parTransId="{2A76DAC0-AC91-4A5F-8C43-4028942354E6}" sibTransId="{D9890EDD-E3C1-4411-9724-41C655F0D2A3}"/>
    <dgm:cxn modelId="{1E64FBFF-DFA9-4BB8-BAB6-B03AF60DDEF0}" srcId="{4C2CAE32-5654-49B2-A13A-84F64A4A05E2}" destId="{1709D2AF-413A-4FA2-A79E-83ABA6F78FA0}" srcOrd="1" destOrd="0" parTransId="{8410CC7F-7562-4BC8-894A-1B030436A8D9}" sibTransId="{B5C22302-2BBD-4879-9022-7261DDCE4932}"/>
    <dgm:cxn modelId="{F3D7E856-4343-4B8A-98FB-DF443BD35B19}" type="presOf" srcId="{6115095F-A7CE-40AB-B045-6A98138A1B4C}" destId="{BA2175E7-9876-49ED-A8B8-B2450B49C300}" srcOrd="0" destOrd="0" presId="urn:microsoft.com/office/officeart/2005/8/layout/vList5"/>
    <dgm:cxn modelId="{C5933232-8358-41A8-97C9-E7D749DFF5F4}" type="presOf" srcId="{4C2CAE32-5654-49B2-A13A-84F64A4A05E2}" destId="{CFC0BA54-57C1-4408-9795-16DF1321E7A0}" srcOrd="0" destOrd="0" presId="urn:microsoft.com/office/officeart/2005/8/layout/vList5"/>
    <dgm:cxn modelId="{A7C68200-49D1-4C45-BD5B-24BE8460952D}" srcId="{4C2CAE32-5654-49B2-A13A-84F64A4A05E2}" destId="{6115095F-A7CE-40AB-B045-6A98138A1B4C}" srcOrd="0" destOrd="0" parTransId="{78A4907D-6C2F-40B2-A284-009F5B08442F}" sibTransId="{8A40753F-5DE2-45DA-BEC6-EF3510B82047}"/>
    <dgm:cxn modelId="{8C4BA804-109F-4E1F-B4DF-AFF4007897AF}" type="presOf" srcId="{1709D2AF-413A-4FA2-A79E-83ABA6F78FA0}" destId="{5E2F8077-ECFC-4955-A00B-DC4B8BF7C45E}" srcOrd="0" destOrd="0" presId="urn:microsoft.com/office/officeart/2005/8/layout/vList5"/>
    <dgm:cxn modelId="{F0E9B7F8-0B86-4D55-BAE7-A52C67897B06}" type="presOf" srcId="{D5AF350E-D552-48B7-B769-88886AF507D6}" destId="{61ECA842-7D1A-4E47-A0D8-02696E0A8A4E}" srcOrd="0" destOrd="0" presId="urn:microsoft.com/office/officeart/2005/8/layout/vList5"/>
    <dgm:cxn modelId="{DCBAA8CF-1C2D-47CA-8767-AB2F3458D68E}" type="presOf" srcId="{449E9CCC-EE72-454C-AADA-027D7B9DD8E4}" destId="{FC4785D8-77B7-4102-886A-CA6916710ADC}" srcOrd="0" destOrd="0" presId="urn:microsoft.com/office/officeart/2005/8/layout/vList5"/>
    <dgm:cxn modelId="{AF9D3247-7287-4199-BAD2-52B79B7E0736}" srcId="{4C2CAE32-5654-49B2-A13A-84F64A4A05E2}" destId="{449E9CCC-EE72-454C-AADA-027D7B9DD8E4}" srcOrd="3" destOrd="0" parTransId="{09E2A385-C219-48AC-9B7A-416168E1DA60}" sibTransId="{5026DA90-2322-4AC7-B132-ED621B9F5B62}"/>
    <dgm:cxn modelId="{758AD36B-B0F1-4DE5-9327-9052F811857A}" type="presOf" srcId="{583D176D-A2ED-438F-B392-2EA856105DF6}" destId="{399333CB-9E7C-4DFA-9909-C141AC7E4CA6}" srcOrd="0" destOrd="0" presId="urn:microsoft.com/office/officeart/2005/8/layout/vList5"/>
    <dgm:cxn modelId="{BB2D5133-E99A-44C0-A3B2-51EAEB2B5DF9}" srcId="{D5AF350E-D552-48B7-B769-88886AF507D6}" destId="{3FB7CF71-DCEE-4D20-973E-42750DF6FF17}" srcOrd="0" destOrd="0" parTransId="{4928D0EC-114C-4E2F-8D06-ACFA03D08092}" sibTransId="{D83E3D76-63BA-41CA-B917-02D89676B41B}"/>
    <dgm:cxn modelId="{98E3C67D-16D5-42EB-B71B-B3823C032681}" type="presOf" srcId="{DA8B3D8E-443F-48B5-BE20-EFAB8998956A}" destId="{F52FA86A-53AA-445B-973F-52EB4D486BAE}" srcOrd="0" destOrd="0" presId="urn:microsoft.com/office/officeart/2005/8/layout/vList5"/>
    <dgm:cxn modelId="{FCABE65E-4D04-4CCE-899E-8D1F2C3E8EF5}" type="presParOf" srcId="{CFC0BA54-57C1-4408-9795-16DF1321E7A0}" destId="{E3C0CEE1-CB19-4C99-835A-01DA32BB3A07}" srcOrd="0" destOrd="0" presId="urn:microsoft.com/office/officeart/2005/8/layout/vList5"/>
    <dgm:cxn modelId="{B3E6A909-45E9-4D7D-9360-2717124474D4}" type="presParOf" srcId="{E3C0CEE1-CB19-4C99-835A-01DA32BB3A07}" destId="{BA2175E7-9876-49ED-A8B8-B2450B49C300}" srcOrd="0" destOrd="0" presId="urn:microsoft.com/office/officeart/2005/8/layout/vList5"/>
    <dgm:cxn modelId="{D73FF7CB-BBFF-433B-9528-32967FA8FBC9}" type="presParOf" srcId="{E3C0CEE1-CB19-4C99-835A-01DA32BB3A07}" destId="{F52FA86A-53AA-445B-973F-52EB4D486BAE}" srcOrd="1" destOrd="0" presId="urn:microsoft.com/office/officeart/2005/8/layout/vList5"/>
    <dgm:cxn modelId="{6A6E245D-6BF8-4478-8DCB-F428E99AC982}" type="presParOf" srcId="{CFC0BA54-57C1-4408-9795-16DF1321E7A0}" destId="{E8519423-7199-430A-8386-8ED2B344F7E1}" srcOrd="1" destOrd="0" presId="urn:microsoft.com/office/officeart/2005/8/layout/vList5"/>
    <dgm:cxn modelId="{B0AA7E6F-14EC-42EA-A4B6-51E8622973B7}" type="presParOf" srcId="{CFC0BA54-57C1-4408-9795-16DF1321E7A0}" destId="{498614A5-CC34-4DC1-91CC-D639C26F872E}" srcOrd="2" destOrd="0" presId="urn:microsoft.com/office/officeart/2005/8/layout/vList5"/>
    <dgm:cxn modelId="{1261BA65-DDEA-4554-A746-E3B1A3389996}" type="presParOf" srcId="{498614A5-CC34-4DC1-91CC-D639C26F872E}" destId="{5E2F8077-ECFC-4955-A00B-DC4B8BF7C45E}" srcOrd="0" destOrd="0" presId="urn:microsoft.com/office/officeart/2005/8/layout/vList5"/>
    <dgm:cxn modelId="{40328354-09FE-4E31-9926-D9E0F12F298D}" type="presParOf" srcId="{498614A5-CC34-4DC1-91CC-D639C26F872E}" destId="{399333CB-9E7C-4DFA-9909-C141AC7E4CA6}" srcOrd="1" destOrd="0" presId="urn:microsoft.com/office/officeart/2005/8/layout/vList5"/>
    <dgm:cxn modelId="{3EC7C28D-0852-46FF-B1D4-679DBAA0579E}" type="presParOf" srcId="{CFC0BA54-57C1-4408-9795-16DF1321E7A0}" destId="{B26CE46F-15E8-4CC5-9C53-7C58D41276CB}" srcOrd="3" destOrd="0" presId="urn:microsoft.com/office/officeart/2005/8/layout/vList5"/>
    <dgm:cxn modelId="{6B8D43A9-E5B3-4513-B25B-E20737853A1A}" type="presParOf" srcId="{CFC0BA54-57C1-4408-9795-16DF1321E7A0}" destId="{070AD634-50C0-4C70-87D7-AE276E1988FD}" srcOrd="4" destOrd="0" presId="urn:microsoft.com/office/officeart/2005/8/layout/vList5"/>
    <dgm:cxn modelId="{3DC72E49-E743-4AF8-A261-FCE6ACC93CE4}" type="presParOf" srcId="{070AD634-50C0-4C70-87D7-AE276E1988FD}" destId="{61ECA842-7D1A-4E47-A0D8-02696E0A8A4E}" srcOrd="0" destOrd="0" presId="urn:microsoft.com/office/officeart/2005/8/layout/vList5"/>
    <dgm:cxn modelId="{F29C6FFF-62A4-4514-B28F-0DB831AB12E6}" type="presParOf" srcId="{070AD634-50C0-4C70-87D7-AE276E1988FD}" destId="{B8C1C1E9-066E-4BDC-A48F-FAD628594F6E}" srcOrd="1" destOrd="0" presId="urn:microsoft.com/office/officeart/2005/8/layout/vList5"/>
    <dgm:cxn modelId="{FEF2F600-4C74-44B9-B80C-DF80F34986F8}" type="presParOf" srcId="{CFC0BA54-57C1-4408-9795-16DF1321E7A0}" destId="{8A66F65E-DCF0-43CE-9937-F54DD9F43A2D}" srcOrd="5" destOrd="0" presId="urn:microsoft.com/office/officeart/2005/8/layout/vList5"/>
    <dgm:cxn modelId="{B0FE4E9C-9060-4C8B-8E7E-1FB85A0B2396}" type="presParOf" srcId="{CFC0BA54-57C1-4408-9795-16DF1321E7A0}" destId="{DCBA4EF8-D821-4E28-998E-546A4A1A6429}" srcOrd="6" destOrd="0" presId="urn:microsoft.com/office/officeart/2005/8/layout/vList5"/>
    <dgm:cxn modelId="{11A5F7BD-4E70-4D1C-947A-F98E2D239D4C}" type="presParOf" srcId="{DCBA4EF8-D821-4E28-998E-546A4A1A6429}" destId="{FC4785D8-77B7-4102-886A-CA6916710AD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488C6B-EF26-41D2-973D-37708788998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8E98E3-C547-47F6-839D-B97E386C6CCD}">
      <dgm:prSet phldrT="[Text]"/>
      <dgm:spPr>
        <a:solidFill>
          <a:srgbClr val="00B0F0">
            <a:tint val="66000"/>
            <a:satMod val="160000"/>
          </a:srgbClr>
        </a:solidFill>
        <a:effectLst>
          <a:outerShdw blurRad="50800" dist="38100" dir="2700000" algn="tl" rotWithShape="0">
            <a:prstClr val="black">
              <a:alpha val="40000"/>
            </a:prstClr>
          </a:outerShdw>
          <a:softEdge rad="635000"/>
        </a:effectLst>
        <a:scene3d>
          <a:camera prst="orthographicFront"/>
          <a:lightRig rig="threePt" dir="t"/>
        </a:scene3d>
        <a:sp3d>
          <a:bevelT/>
        </a:sp3d>
      </dgm:spPr>
      <dgm:t>
        <a:bodyPr>
          <a:sp3d extrusionH="57150">
            <a:bevelT w="50800" h="38100" prst="riblet"/>
          </a:sp3d>
        </a:bodyPr>
        <a:lstStyle/>
        <a:p>
          <a:r>
            <a:rPr lang="en-GB" b="1" dirty="0" smtClean="0">
              <a:solidFill>
                <a:schemeClr val="tx1"/>
              </a:solidFill>
            </a:rPr>
            <a:t>Locus </a:t>
          </a:r>
        </a:p>
        <a:p>
          <a:r>
            <a:rPr lang="en-GB" b="1" dirty="0" smtClean="0">
              <a:solidFill>
                <a:schemeClr val="tx1"/>
              </a:solidFill>
            </a:rPr>
            <a:t>of </a:t>
          </a:r>
        </a:p>
        <a:p>
          <a:r>
            <a:rPr lang="en-GB" b="1" dirty="0" smtClean="0">
              <a:solidFill>
                <a:schemeClr val="tx1"/>
              </a:solidFill>
            </a:rPr>
            <a:t>Practice</a:t>
          </a:r>
          <a:endParaRPr lang="en-US" b="1" dirty="0">
            <a:solidFill>
              <a:schemeClr val="tx1"/>
            </a:solidFill>
          </a:endParaRPr>
        </a:p>
      </dgm:t>
    </dgm:pt>
    <dgm:pt modelId="{7E18C919-2DC0-4A6C-A3F5-D117029A0EBF}" type="parTrans" cxnId="{6A5DB725-FE97-4F5D-9B34-FE571FAD0D18}">
      <dgm:prSet/>
      <dgm:spPr/>
      <dgm:t>
        <a:bodyPr/>
        <a:lstStyle/>
        <a:p>
          <a:endParaRPr lang="en-US"/>
        </a:p>
      </dgm:t>
    </dgm:pt>
    <dgm:pt modelId="{75F204EE-7E5C-4FCB-9209-79FCEA6C3B57}" type="sibTrans" cxnId="{6A5DB725-FE97-4F5D-9B34-FE571FAD0D18}">
      <dgm:prSet/>
      <dgm:spPr/>
      <dgm:t>
        <a:bodyPr/>
        <a:lstStyle/>
        <a:p>
          <a:endParaRPr lang="en-US"/>
        </a:p>
      </dgm:t>
    </dgm:pt>
    <dgm:pt modelId="{E564A6C5-4CA7-4799-9288-7C8BCB642F2B}">
      <dgm:prSet phldrT="[Text]" custT="1"/>
      <dgm:spPr>
        <a:solidFill>
          <a:schemeClr val="accent1">
            <a:lumMod val="90000"/>
          </a:schemeClr>
        </a:solidFill>
      </dgm:spPr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Setting Dependent</a:t>
          </a:r>
          <a:endParaRPr lang="en-US" sz="1600" dirty="0">
            <a:solidFill>
              <a:schemeClr val="tx1"/>
            </a:solidFill>
          </a:endParaRPr>
        </a:p>
      </dgm:t>
    </dgm:pt>
    <dgm:pt modelId="{B0304FE5-038D-44C9-BFD8-CFC9E4C23804}" type="parTrans" cxnId="{D5B14B80-C237-45A7-AE0C-D828FFFFA455}">
      <dgm:prSet/>
      <dgm:spPr/>
      <dgm:t>
        <a:bodyPr/>
        <a:lstStyle/>
        <a:p>
          <a:endParaRPr lang="en-US" dirty="0"/>
        </a:p>
      </dgm:t>
    </dgm:pt>
    <dgm:pt modelId="{716A5A26-5CBB-419E-A853-DDF6E7113FA2}" type="sibTrans" cxnId="{D5B14B80-C237-45A7-AE0C-D828FFFFA455}">
      <dgm:prSet/>
      <dgm:spPr/>
      <dgm:t>
        <a:bodyPr/>
        <a:lstStyle/>
        <a:p>
          <a:endParaRPr lang="en-US"/>
        </a:p>
      </dgm:t>
    </dgm:pt>
    <dgm:pt modelId="{5889428B-35AC-44D9-B3E7-DE383FF6670E}">
      <dgm:prSet phldrT="[Text]" custT="1"/>
      <dgm:spPr>
        <a:solidFill>
          <a:schemeClr val="accent1">
            <a:lumMod val="90000"/>
          </a:schemeClr>
        </a:solidFill>
      </dgm:spPr>
      <dgm:t>
        <a:bodyPr/>
        <a:lstStyle/>
        <a:p>
          <a:r>
            <a:rPr lang="en-GB" sz="1600" b="0" dirty="0" smtClean="0">
              <a:solidFill>
                <a:schemeClr val="tx1"/>
              </a:solidFill>
            </a:rPr>
            <a:t>Holistic Knowledge</a:t>
          </a:r>
          <a:endParaRPr lang="en-US" sz="1600" b="0" dirty="0">
            <a:solidFill>
              <a:schemeClr val="tx1"/>
            </a:solidFill>
          </a:endParaRPr>
        </a:p>
      </dgm:t>
    </dgm:pt>
    <dgm:pt modelId="{F47BB04C-608B-4092-9489-66B3F6382808}" type="parTrans" cxnId="{52428FAD-2A52-4FE9-9F4E-5BC213042E04}">
      <dgm:prSet/>
      <dgm:spPr/>
      <dgm:t>
        <a:bodyPr/>
        <a:lstStyle/>
        <a:p>
          <a:endParaRPr lang="en-US" dirty="0"/>
        </a:p>
      </dgm:t>
    </dgm:pt>
    <dgm:pt modelId="{F4DD03F7-A662-40C3-8B96-C4147CD9C9EA}" type="sibTrans" cxnId="{52428FAD-2A52-4FE9-9F4E-5BC213042E04}">
      <dgm:prSet/>
      <dgm:spPr/>
      <dgm:t>
        <a:bodyPr/>
        <a:lstStyle/>
        <a:p>
          <a:endParaRPr lang="en-US"/>
        </a:p>
      </dgm:t>
    </dgm:pt>
    <dgm:pt modelId="{21815AF2-0865-4341-AE26-177911CB9138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Knowledge</a:t>
          </a:r>
        </a:p>
        <a:p>
          <a:r>
            <a:rPr lang="en-GB" sz="1600" dirty="0" smtClean="0">
              <a:solidFill>
                <a:schemeClr val="tx1"/>
              </a:solidFill>
            </a:rPr>
            <a:t>Skills</a:t>
          </a:r>
        </a:p>
        <a:p>
          <a:r>
            <a:rPr lang="en-GB" sz="1600" dirty="0" smtClean="0">
              <a:solidFill>
                <a:schemeClr val="tx1"/>
              </a:solidFill>
            </a:rPr>
            <a:t>Attributes</a:t>
          </a:r>
          <a:endParaRPr lang="en-US" sz="1600" dirty="0">
            <a:solidFill>
              <a:schemeClr val="tx1"/>
            </a:solidFill>
          </a:endParaRPr>
        </a:p>
      </dgm:t>
    </dgm:pt>
    <dgm:pt modelId="{6BEFD544-05EF-4ED3-9A91-5BEAFEFF1B2D}" type="parTrans" cxnId="{42E4C588-F36D-4F58-8437-FA9F076DDAFA}">
      <dgm:prSet/>
      <dgm:spPr/>
      <dgm:t>
        <a:bodyPr/>
        <a:lstStyle/>
        <a:p>
          <a:endParaRPr lang="en-US" dirty="0"/>
        </a:p>
      </dgm:t>
    </dgm:pt>
    <dgm:pt modelId="{A7EE61B7-CA59-427C-84CC-D2CC0E8AD5F4}" type="sibTrans" cxnId="{42E4C588-F36D-4F58-8437-FA9F076DDAFA}">
      <dgm:prSet/>
      <dgm:spPr/>
      <dgm:t>
        <a:bodyPr/>
        <a:lstStyle/>
        <a:p>
          <a:endParaRPr lang="en-US"/>
        </a:p>
      </dgm:t>
    </dgm:pt>
    <dgm:pt modelId="{D765395E-9616-4AC5-AEB3-948DBA7BD99C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Relationship with Child</a:t>
          </a:r>
          <a:endParaRPr lang="en-US" sz="1600" dirty="0">
            <a:solidFill>
              <a:schemeClr val="tx1"/>
            </a:solidFill>
          </a:endParaRPr>
        </a:p>
      </dgm:t>
    </dgm:pt>
    <dgm:pt modelId="{C41FDEBC-299A-485F-88C5-9E0BAF469AF9}" type="parTrans" cxnId="{DB31CCEF-7C56-4C10-910C-7D4AC626A5F0}">
      <dgm:prSet/>
      <dgm:spPr/>
      <dgm:t>
        <a:bodyPr/>
        <a:lstStyle/>
        <a:p>
          <a:endParaRPr lang="en-US" dirty="0"/>
        </a:p>
      </dgm:t>
    </dgm:pt>
    <dgm:pt modelId="{90C152D0-8D8E-47DF-8EAB-2399059E6A0C}" type="sibTrans" cxnId="{DB31CCEF-7C56-4C10-910C-7D4AC626A5F0}">
      <dgm:prSet/>
      <dgm:spPr/>
      <dgm:t>
        <a:bodyPr/>
        <a:lstStyle/>
        <a:p>
          <a:endParaRPr lang="en-US"/>
        </a:p>
      </dgm:t>
    </dgm:pt>
    <dgm:pt modelId="{28013044-6527-4820-9A46-7CDDC5AFA2D3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63871851-331C-4D94-A186-66C012232E33}" type="parTrans" cxnId="{EAF263C5-9E43-4582-AF15-20C4DBD54E15}">
      <dgm:prSet/>
      <dgm:spPr/>
      <dgm:t>
        <a:bodyPr/>
        <a:lstStyle/>
        <a:p>
          <a:endParaRPr lang="en-US" dirty="0"/>
        </a:p>
      </dgm:t>
    </dgm:pt>
    <dgm:pt modelId="{020A22F7-C316-4124-ADB4-3149C8503679}" type="sibTrans" cxnId="{EAF263C5-9E43-4582-AF15-20C4DBD54E15}">
      <dgm:prSet/>
      <dgm:spPr/>
      <dgm:t>
        <a:bodyPr/>
        <a:lstStyle/>
        <a:p>
          <a:endParaRPr lang="en-US"/>
        </a:p>
      </dgm:t>
    </dgm:pt>
    <dgm:pt modelId="{D07EB44D-9C9F-40D5-9129-C1BC3CB181F9}">
      <dgm:prSet/>
      <dgm:spPr>
        <a:solidFill>
          <a:schemeClr val="accent1">
            <a:lumMod val="90000"/>
          </a:schemeClr>
        </a:solidFill>
      </dgm:spPr>
      <dgm:t>
        <a:bodyPr/>
        <a:lstStyle/>
        <a:p>
          <a:endParaRPr lang="en-US" dirty="0"/>
        </a:p>
      </dgm:t>
    </dgm:pt>
    <dgm:pt modelId="{4B051E8F-0AEC-41BF-A696-60D40E68CF08}" type="parTrans" cxnId="{E5C4F492-5B4D-40B9-BD30-406C8E8AACBB}">
      <dgm:prSet/>
      <dgm:spPr/>
      <dgm:t>
        <a:bodyPr/>
        <a:lstStyle/>
        <a:p>
          <a:endParaRPr lang="en-US" dirty="0"/>
        </a:p>
      </dgm:t>
    </dgm:pt>
    <dgm:pt modelId="{B97DA6E2-FC89-4E7D-92BC-3B562FF07964}" type="sibTrans" cxnId="{E5C4F492-5B4D-40B9-BD30-406C8E8AACBB}">
      <dgm:prSet/>
      <dgm:spPr/>
      <dgm:t>
        <a:bodyPr/>
        <a:lstStyle/>
        <a:p>
          <a:endParaRPr lang="en-US"/>
        </a:p>
      </dgm:t>
    </dgm:pt>
    <dgm:pt modelId="{FD01993D-5CFB-4985-AE25-7B8720BAE3CA}">
      <dgm:prSet/>
      <dgm:spPr>
        <a:solidFill>
          <a:schemeClr val="accent1">
            <a:lumMod val="90000"/>
          </a:schemeClr>
        </a:solidFill>
      </dgm:spPr>
      <dgm:t>
        <a:bodyPr/>
        <a:lstStyle/>
        <a:p>
          <a:endParaRPr lang="en-US" dirty="0"/>
        </a:p>
      </dgm:t>
    </dgm:pt>
    <dgm:pt modelId="{1B47F1B4-ED91-44F4-B085-1A9E07AE8AE3}" type="parTrans" cxnId="{32768DB9-80A4-49A4-BC30-E7F6A6D73676}">
      <dgm:prSet/>
      <dgm:spPr/>
      <dgm:t>
        <a:bodyPr/>
        <a:lstStyle/>
        <a:p>
          <a:endParaRPr lang="en-US" dirty="0"/>
        </a:p>
      </dgm:t>
    </dgm:pt>
    <dgm:pt modelId="{19B8E720-FCF9-4DFC-A11D-238AC04E1D13}" type="sibTrans" cxnId="{32768DB9-80A4-49A4-BC30-E7F6A6D73676}">
      <dgm:prSet/>
      <dgm:spPr/>
      <dgm:t>
        <a:bodyPr/>
        <a:lstStyle/>
        <a:p>
          <a:endParaRPr lang="en-US"/>
        </a:p>
      </dgm:t>
    </dgm:pt>
    <dgm:pt modelId="{6D4CAE64-C6E2-41D1-9312-DCB44E50815B}">
      <dgm:prSet/>
      <dgm:spPr/>
      <dgm:t>
        <a:bodyPr/>
        <a:lstStyle/>
        <a:p>
          <a:endParaRPr lang="en-US" dirty="0"/>
        </a:p>
      </dgm:t>
    </dgm:pt>
    <dgm:pt modelId="{11AC0265-5CBE-40FB-8E8D-3C03532D786B}" type="parTrans" cxnId="{01297CF8-DB97-4460-83D9-227E89E1F862}">
      <dgm:prSet/>
      <dgm:spPr/>
      <dgm:t>
        <a:bodyPr/>
        <a:lstStyle/>
        <a:p>
          <a:endParaRPr lang="en-US" dirty="0"/>
        </a:p>
      </dgm:t>
    </dgm:pt>
    <dgm:pt modelId="{510306B3-DB31-4B31-BE50-72917FCFCE9D}" type="sibTrans" cxnId="{01297CF8-DB97-4460-83D9-227E89E1F862}">
      <dgm:prSet/>
      <dgm:spPr/>
      <dgm:t>
        <a:bodyPr/>
        <a:lstStyle/>
        <a:p>
          <a:endParaRPr lang="en-US"/>
        </a:p>
      </dgm:t>
    </dgm:pt>
    <dgm:pt modelId="{C270DB0F-3E09-44E5-8820-A63E11043065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US" dirty="0"/>
        </a:p>
      </dgm:t>
    </dgm:pt>
    <dgm:pt modelId="{710473C7-DA39-4D60-9AEB-407391E54BDD}" type="parTrans" cxnId="{B9B59BFA-8F8F-45A3-92C8-013425EFBB84}">
      <dgm:prSet/>
      <dgm:spPr/>
      <dgm:t>
        <a:bodyPr/>
        <a:lstStyle/>
        <a:p>
          <a:endParaRPr lang="en-US" dirty="0"/>
        </a:p>
      </dgm:t>
    </dgm:pt>
    <dgm:pt modelId="{5BA8945E-F302-4DD5-9F19-ED978A693BFA}" type="sibTrans" cxnId="{B9B59BFA-8F8F-45A3-92C8-013425EFBB84}">
      <dgm:prSet/>
      <dgm:spPr/>
      <dgm:t>
        <a:bodyPr/>
        <a:lstStyle/>
        <a:p>
          <a:endParaRPr lang="en-US"/>
        </a:p>
      </dgm:t>
    </dgm:pt>
    <dgm:pt modelId="{294A4101-9137-4C50-BE58-DD4A40BE8A3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30141C01-40DA-4976-9980-A4F07FA5FA36}" type="parTrans" cxnId="{11ED10E7-9E4A-4020-B9CD-864C8D7C4A15}">
      <dgm:prSet/>
      <dgm:spPr/>
      <dgm:t>
        <a:bodyPr/>
        <a:lstStyle/>
        <a:p>
          <a:endParaRPr lang="en-US" dirty="0"/>
        </a:p>
      </dgm:t>
    </dgm:pt>
    <dgm:pt modelId="{644EF8BF-6672-4159-946F-5B6C7A1313AA}" type="sibTrans" cxnId="{11ED10E7-9E4A-4020-B9CD-864C8D7C4A15}">
      <dgm:prSet/>
      <dgm:spPr/>
      <dgm:t>
        <a:bodyPr/>
        <a:lstStyle/>
        <a:p>
          <a:endParaRPr lang="en-US"/>
        </a:p>
      </dgm:t>
    </dgm:pt>
    <dgm:pt modelId="{4AC607D1-B93F-4150-A6FE-29F68F695E19}">
      <dgm:prSet/>
      <dgm:spPr/>
      <dgm:t>
        <a:bodyPr/>
        <a:lstStyle/>
        <a:p>
          <a:endParaRPr lang="en-US" dirty="0"/>
        </a:p>
      </dgm:t>
    </dgm:pt>
    <dgm:pt modelId="{0ADEED3E-DA57-46B5-98D6-26F37E8D56F5}" type="parTrans" cxnId="{B0368793-3BBB-4500-A1DD-D73547C566F5}">
      <dgm:prSet/>
      <dgm:spPr/>
      <dgm:t>
        <a:bodyPr/>
        <a:lstStyle/>
        <a:p>
          <a:endParaRPr lang="en-US" dirty="0"/>
        </a:p>
      </dgm:t>
    </dgm:pt>
    <dgm:pt modelId="{F8F2B500-D3E8-4757-A811-3E3AD7A51981}" type="sibTrans" cxnId="{B0368793-3BBB-4500-A1DD-D73547C566F5}">
      <dgm:prSet/>
      <dgm:spPr/>
      <dgm:t>
        <a:bodyPr/>
        <a:lstStyle/>
        <a:p>
          <a:endParaRPr lang="en-US"/>
        </a:p>
      </dgm:t>
    </dgm:pt>
    <dgm:pt modelId="{FF4B03A9-BE37-4115-9764-4BD91DD5E753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US" dirty="0"/>
        </a:p>
      </dgm:t>
    </dgm:pt>
    <dgm:pt modelId="{D426E598-E080-458D-B420-8B7880A31FDA}" type="parTrans" cxnId="{9B666D0B-A84B-4B0C-8A4D-376BD0EC524D}">
      <dgm:prSet/>
      <dgm:spPr/>
      <dgm:t>
        <a:bodyPr/>
        <a:lstStyle/>
        <a:p>
          <a:endParaRPr lang="en-US" dirty="0"/>
        </a:p>
      </dgm:t>
    </dgm:pt>
    <dgm:pt modelId="{A01BED9E-3107-41DA-A98E-DA7DFE5A8132}" type="sibTrans" cxnId="{9B666D0B-A84B-4B0C-8A4D-376BD0EC524D}">
      <dgm:prSet/>
      <dgm:spPr/>
      <dgm:t>
        <a:bodyPr/>
        <a:lstStyle/>
        <a:p>
          <a:endParaRPr lang="en-US"/>
        </a:p>
      </dgm:t>
    </dgm:pt>
    <dgm:pt modelId="{C90BE62C-2304-496B-AABE-F847DD7F969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64C5E07B-D67E-4F24-B1A0-F83AE3239A9E}" type="parTrans" cxnId="{B72312D7-A658-4B2A-B64A-896275EC3892}">
      <dgm:prSet/>
      <dgm:spPr/>
      <dgm:t>
        <a:bodyPr/>
        <a:lstStyle/>
        <a:p>
          <a:endParaRPr lang="en-US" dirty="0"/>
        </a:p>
      </dgm:t>
    </dgm:pt>
    <dgm:pt modelId="{849745AA-A33C-44A2-8FF9-38B0231392B2}" type="sibTrans" cxnId="{B72312D7-A658-4B2A-B64A-896275EC3892}">
      <dgm:prSet/>
      <dgm:spPr/>
      <dgm:t>
        <a:bodyPr/>
        <a:lstStyle/>
        <a:p>
          <a:endParaRPr lang="en-US"/>
        </a:p>
      </dgm:t>
    </dgm:pt>
    <dgm:pt modelId="{872247FB-4C27-4131-B137-95FCD9613F98}">
      <dgm:prSet/>
      <dgm:spPr/>
      <dgm:t>
        <a:bodyPr/>
        <a:lstStyle/>
        <a:p>
          <a:endParaRPr lang="en-US" dirty="0"/>
        </a:p>
      </dgm:t>
    </dgm:pt>
    <dgm:pt modelId="{DB7B8AA4-BED4-4EB5-9072-6BCEBF2C9AAA}" type="parTrans" cxnId="{2DACF9C2-4A35-42B2-94CC-94FF502FE07B}">
      <dgm:prSet/>
      <dgm:spPr/>
      <dgm:t>
        <a:bodyPr/>
        <a:lstStyle/>
        <a:p>
          <a:endParaRPr lang="en-US" dirty="0"/>
        </a:p>
      </dgm:t>
    </dgm:pt>
    <dgm:pt modelId="{9E78A694-8499-4DBD-A707-4CE5321F2B4E}" type="sibTrans" cxnId="{2DACF9C2-4A35-42B2-94CC-94FF502FE07B}">
      <dgm:prSet/>
      <dgm:spPr/>
      <dgm:t>
        <a:bodyPr/>
        <a:lstStyle/>
        <a:p>
          <a:endParaRPr lang="en-US"/>
        </a:p>
      </dgm:t>
    </dgm:pt>
    <dgm:pt modelId="{02A68A34-3437-40DD-9628-B8F2B5079EDD}" type="pres">
      <dgm:prSet presAssocID="{AB488C6B-EF26-41D2-973D-37708788998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5C7AB6-501C-4FE6-8D30-DE863BF38AE4}" type="pres">
      <dgm:prSet presAssocID="{3C8E98E3-C547-47F6-839D-B97E386C6CCD}" presName="centerShape" presStyleLbl="node0" presStyleIdx="0" presStyleCnt="1" custScaleX="172772" custScaleY="146088" custLinFactNeighborX="-75" custLinFactNeighborY="801"/>
      <dgm:spPr/>
      <dgm:t>
        <a:bodyPr/>
        <a:lstStyle/>
        <a:p>
          <a:endParaRPr lang="en-US"/>
        </a:p>
      </dgm:t>
    </dgm:pt>
    <dgm:pt modelId="{CF06F53F-D1E1-46FB-9B49-D64A69FE4D8C}" type="pres">
      <dgm:prSet presAssocID="{B0304FE5-038D-44C9-BFD8-CFC9E4C23804}" presName="Name9" presStyleLbl="parChTrans1D2" presStyleIdx="0" presStyleCnt="14"/>
      <dgm:spPr/>
      <dgm:t>
        <a:bodyPr/>
        <a:lstStyle/>
        <a:p>
          <a:endParaRPr lang="en-US"/>
        </a:p>
      </dgm:t>
    </dgm:pt>
    <dgm:pt modelId="{4C54F079-973B-4047-A188-FDA28226F215}" type="pres">
      <dgm:prSet presAssocID="{B0304FE5-038D-44C9-BFD8-CFC9E4C23804}" presName="connTx" presStyleLbl="parChTrans1D2" presStyleIdx="0" presStyleCnt="14"/>
      <dgm:spPr/>
      <dgm:t>
        <a:bodyPr/>
        <a:lstStyle/>
        <a:p>
          <a:endParaRPr lang="en-US"/>
        </a:p>
      </dgm:t>
    </dgm:pt>
    <dgm:pt modelId="{A16E37F9-5144-478A-B711-25BAAD221D0D}" type="pres">
      <dgm:prSet presAssocID="{E564A6C5-4CA7-4799-9288-7C8BCB642F2B}" presName="node" presStyleLbl="node1" presStyleIdx="0" presStyleCnt="14" custScaleX="198599" custScaleY="124581" custRadScaleRad="90635" custRadScaleInc="-125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0FA45B-ECA9-45B8-9C26-8E56B4FFD45C}" type="pres">
      <dgm:prSet presAssocID="{F47BB04C-608B-4092-9489-66B3F6382808}" presName="Name9" presStyleLbl="parChTrans1D2" presStyleIdx="1" presStyleCnt="14"/>
      <dgm:spPr/>
      <dgm:t>
        <a:bodyPr/>
        <a:lstStyle/>
        <a:p>
          <a:endParaRPr lang="en-US"/>
        </a:p>
      </dgm:t>
    </dgm:pt>
    <dgm:pt modelId="{5571BE9C-70C4-4C88-8873-8683EC17A56F}" type="pres">
      <dgm:prSet presAssocID="{F47BB04C-608B-4092-9489-66B3F6382808}" presName="connTx" presStyleLbl="parChTrans1D2" presStyleIdx="1" presStyleCnt="14"/>
      <dgm:spPr/>
      <dgm:t>
        <a:bodyPr/>
        <a:lstStyle/>
        <a:p>
          <a:endParaRPr lang="en-US"/>
        </a:p>
      </dgm:t>
    </dgm:pt>
    <dgm:pt modelId="{EB466665-C0FC-451E-A2B3-76E7E05B6ECA}" type="pres">
      <dgm:prSet presAssocID="{5889428B-35AC-44D9-B3E7-DE383FF6670E}" presName="node" presStyleLbl="node1" presStyleIdx="1" presStyleCnt="14" custScaleX="213970" custScaleY="92268" custRadScaleRad="110542" custRadScaleInc="168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14721-116A-4CB0-87CB-D612CA6A875E}" type="pres">
      <dgm:prSet presAssocID="{4B051E8F-0AEC-41BF-A696-60D40E68CF08}" presName="Name9" presStyleLbl="parChTrans1D2" presStyleIdx="2" presStyleCnt="14"/>
      <dgm:spPr/>
      <dgm:t>
        <a:bodyPr/>
        <a:lstStyle/>
        <a:p>
          <a:endParaRPr lang="en-US"/>
        </a:p>
      </dgm:t>
    </dgm:pt>
    <dgm:pt modelId="{18F0628B-1F07-42CD-BAE5-C46049B136FE}" type="pres">
      <dgm:prSet presAssocID="{4B051E8F-0AEC-41BF-A696-60D40E68CF08}" presName="connTx" presStyleLbl="parChTrans1D2" presStyleIdx="2" presStyleCnt="14"/>
      <dgm:spPr/>
      <dgm:t>
        <a:bodyPr/>
        <a:lstStyle/>
        <a:p>
          <a:endParaRPr lang="en-US"/>
        </a:p>
      </dgm:t>
    </dgm:pt>
    <dgm:pt modelId="{7229FF48-EBBB-4AD4-916A-A6A31EDAEB68}" type="pres">
      <dgm:prSet presAssocID="{D07EB44D-9C9F-40D5-9129-C1BC3CB181F9}" presName="node" presStyleLbl="node1" presStyleIdx="2" presStyleCnt="14" custScaleX="221312" custScaleY="99999" custRadScaleRad="141944" custRadScaleInc="2906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CE5485-0D24-413D-9371-E10C7074A12E}" type="pres">
      <dgm:prSet presAssocID="{63871851-331C-4D94-A186-66C012232E33}" presName="Name9" presStyleLbl="parChTrans1D2" presStyleIdx="3" presStyleCnt="14"/>
      <dgm:spPr/>
      <dgm:t>
        <a:bodyPr/>
        <a:lstStyle/>
        <a:p>
          <a:endParaRPr lang="en-US"/>
        </a:p>
      </dgm:t>
    </dgm:pt>
    <dgm:pt modelId="{33993610-49CF-4454-A16A-5E221F1164AB}" type="pres">
      <dgm:prSet presAssocID="{63871851-331C-4D94-A186-66C012232E33}" presName="connTx" presStyleLbl="parChTrans1D2" presStyleIdx="3" presStyleCnt="14"/>
      <dgm:spPr/>
      <dgm:t>
        <a:bodyPr/>
        <a:lstStyle/>
        <a:p>
          <a:endParaRPr lang="en-US"/>
        </a:p>
      </dgm:t>
    </dgm:pt>
    <dgm:pt modelId="{D5E19472-EA0C-44DA-B009-6CD992F51EBE}" type="pres">
      <dgm:prSet presAssocID="{28013044-6527-4820-9A46-7CDDC5AFA2D3}" presName="node" presStyleLbl="node1" presStyleIdx="3" presStyleCnt="14" custScaleX="192967" custScaleY="115259" custRadScaleRad="58889" custRadScaleInc="-449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8474E9-C92A-42E0-BB37-3C4986D2E7C4}" type="pres">
      <dgm:prSet presAssocID="{6BEFD544-05EF-4ED3-9A91-5BEAFEFF1B2D}" presName="Name9" presStyleLbl="parChTrans1D2" presStyleIdx="4" presStyleCnt="14"/>
      <dgm:spPr/>
      <dgm:t>
        <a:bodyPr/>
        <a:lstStyle/>
        <a:p>
          <a:endParaRPr lang="en-US"/>
        </a:p>
      </dgm:t>
    </dgm:pt>
    <dgm:pt modelId="{87425CE3-E3BB-48B5-A18E-3F340A5AE168}" type="pres">
      <dgm:prSet presAssocID="{6BEFD544-05EF-4ED3-9A91-5BEAFEFF1B2D}" presName="connTx" presStyleLbl="parChTrans1D2" presStyleIdx="4" presStyleCnt="14"/>
      <dgm:spPr/>
      <dgm:t>
        <a:bodyPr/>
        <a:lstStyle/>
        <a:p>
          <a:endParaRPr lang="en-US"/>
        </a:p>
      </dgm:t>
    </dgm:pt>
    <dgm:pt modelId="{973B1F4C-C840-44BE-9DDC-31542E739832}" type="pres">
      <dgm:prSet presAssocID="{21815AF2-0865-4341-AE26-177911CB9138}" presName="node" presStyleLbl="node1" presStyleIdx="4" presStyleCnt="14" custScaleX="267548" custScaleY="116667" custRadScaleRad="99520" custRadScaleInc="-2547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71C452-B5BD-42E2-965F-906198D65D9D}" type="pres">
      <dgm:prSet presAssocID="{C41FDEBC-299A-485F-88C5-9E0BAF469AF9}" presName="Name9" presStyleLbl="parChTrans1D2" presStyleIdx="5" presStyleCnt="14"/>
      <dgm:spPr/>
      <dgm:t>
        <a:bodyPr/>
        <a:lstStyle/>
        <a:p>
          <a:endParaRPr lang="en-US"/>
        </a:p>
      </dgm:t>
    </dgm:pt>
    <dgm:pt modelId="{B8C36A4F-03BF-4492-A230-8F471804066E}" type="pres">
      <dgm:prSet presAssocID="{C41FDEBC-299A-485F-88C5-9E0BAF469AF9}" presName="connTx" presStyleLbl="parChTrans1D2" presStyleIdx="5" presStyleCnt="14"/>
      <dgm:spPr/>
      <dgm:t>
        <a:bodyPr/>
        <a:lstStyle/>
        <a:p>
          <a:endParaRPr lang="en-US"/>
        </a:p>
      </dgm:t>
    </dgm:pt>
    <dgm:pt modelId="{706BA5F4-3E92-4C06-84A1-3C8A1A44628D}" type="pres">
      <dgm:prSet presAssocID="{D765395E-9616-4AC5-AEB3-948DBA7BD99C}" presName="node" presStyleLbl="node1" presStyleIdx="5" presStyleCnt="14" custScaleX="222443" custRadScaleRad="94705" custRadScaleInc="-193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07E02C-379D-4C2B-BD0E-D7B3750D75D5}" type="pres">
      <dgm:prSet presAssocID="{1B47F1B4-ED91-44F4-B085-1A9E07AE8AE3}" presName="Name9" presStyleLbl="parChTrans1D2" presStyleIdx="6" presStyleCnt="14"/>
      <dgm:spPr/>
      <dgm:t>
        <a:bodyPr/>
        <a:lstStyle/>
        <a:p>
          <a:endParaRPr lang="en-US"/>
        </a:p>
      </dgm:t>
    </dgm:pt>
    <dgm:pt modelId="{55970D4D-3BC4-4902-A398-A4FB6DC3FD5D}" type="pres">
      <dgm:prSet presAssocID="{1B47F1B4-ED91-44F4-B085-1A9E07AE8AE3}" presName="connTx" presStyleLbl="parChTrans1D2" presStyleIdx="6" presStyleCnt="14"/>
      <dgm:spPr/>
      <dgm:t>
        <a:bodyPr/>
        <a:lstStyle/>
        <a:p>
          <a:endParaRPr lang="en-US"/>
        </a:p>
      </dgm:t>
    </dgm:pt>
    <dgm:pt modelId="{9780A6E2-C13F-4DDC-BB17-DE95A32A008B}" type="pres">
      <dgm:prSet presAssocID="{FD01993D-5CFB-4985-AE25-7B8720BAE3CA}" presName="node" presStyleLbl="node1" presStyleIdx="6" presStyleCnt="14" custScaleX="211317" custRadScaleRad="117848" custRadScaleInc="-2690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004E5-FCE8-4A78-97BC-6E73C9F50DC9}" type="pres">
      <dgm:prSet presAssocID="{11AC0265-5CBE-40FB-8E8D-3C03532D786B}" presName="Name9" presStyleLbl="parChTrans1D2" presStyleIdx="7" presStyleCnt="14"/>
      <dgm:spPr/>
      <dgm:t>
        <a:bodyPr/>
        <a:lstStyle/>
        <a:p>
          <a:endParaRPr lang="en-US"/>
        </a:p>
      </dgm:t>
    </dgm:pt>
    <dgm:pt modelId="{EBB2A9D7-DD25-400D-AD18-A4748B83AF28}" type="pres">
      <dgm:prSet presAssocID="{11AC0265-5CBE-40FB-8E8D-3C03532D786B}" presName="connTx" presStyleLbl="parChTrans1D2" presStyleIdx="7" presStyleCnt="14"/>
      <dgm:spPr/>
      <dgm:t>
        <a:bodyPr/>
        <a:lstStyle/>
        <a:p>
          <a:endParaRPr lang="en-US"/>
        </a:p>
      </dgm:t>
    </dgm:pt>
    <dgm:pt modelId="{26ED709D-3767-404C-AC2E-4EBF419BDF26}" type="pres">
      <dgm:prSet presAssocID="{6D4CAE64-C6E2-41D1-9312-DCB44E50815B}" presName="node" presStyleLbl="node1" presStyleIdx="7" presStyleCnt="14" custScaleX="247628" custScaleY="123118" custRadScaleRad="94725" custRadScaleInc="-216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BE8C9-C4D5-4B86-8E60-BF2A7956EB85}" type="pres">
      <dgm:prSet presAssocID="{30141C01-40DA-4976-9980-A4F07FA5FA36}" presName="Name9" presStyleLbl="parChTrans1D2" presStyleIdx="8" presStyleCnt="14"/>
      <dgm:spPr/>
      <dgm:t>
        <a:bodyPr/>
        <a:lstStyle/>
        <a:p>
          <a:endParaRPr lang="en-US"/>
        </a:p>
      </dgm:t>
    </dgm:pt>
    <dgm:pt modelId="{B3108A76-994B-43ED-B55A-8E56A8746A1B}" type="pres">
      <dgm:prSet presAssocID="{30141C01-40DA-4976-9980-A4F07FA5FA36}" presName="connTx" presStyleLbl="parChTrans1D2" presStyleIdx="8" presStyleCnt="14"/>
      <dgm:spPr/>
      <dgm:t>
        <a:bodyPr/>
        <a:lstStyle/>
        <a:p>
          <a:endParaRPr lang="en-US"/>
        </a:p>
      </dgm:t>
    </dgm:pt>
    <dgm:pt modelId="{9EBEC333-9307-4A30-AB6F-6788CE389B64}" type="pres">
      <dgm:prSet presAssocID="{294A4101-9137-4C50-BE58-DD4A40BE8A3D}" presName="node" presStyleLbl="node1" presStyleIdx="8" presStyleCnt="14" custScaleX="194290" custRadScaleRad="65684" custRadScaleInc="-389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1C4F4F-D975-4276-844D-7084E0B256BA}" type="pres">
      <dgm:prSet presAssocID="{DB7B8AA4-BED4-4EB5-9072-6BCEBF2C9AAA}" presName="Name9" presStyleLbl="parChTrans1D2" presStyleIdx="9" presStyleCnt="14"/>
      <dgm:spPr/>
      <dgm:t>
        <a:bodyPr/>
        <a:lstStyle/>
        <a:p>
          <a:endParaRPr lang="en-US"/>
        </a:p>
      </dgm:t>
    </dgm:pt>
    <dgm:pt modelId="{E3C7634B-AC74-43BA-8ADF-DAA665F235CC}" type="pres">
      <dgm:prSet presAssocID="{DB7B8AA4-BED4-4EB5-9072-6BCEBF2C9AAA}" presName="connTx" presStyleLbl="parChTrans1D2" presStyleIdx="9" presStyleCnt="14"/>
      <dgm:spPr/>
      <dgm:t>
        <a:bodyPr/>
        <a:lstStyle/>
        <a:p>
          <a:endParaRPr lang="en-US"/>
        </a:p>
      </dgm:t>
    </dgm:pt>
    <dgm:pt modelId="{98A6C5DE-4DC9-4241-BE87-7E599C9BAF0C}" type="pres">
      <dgm:prSet presAssocID="{872247FB-4C27-4131-B137-95FCD9613F98}" presName="node" presStyleLbl="node1" presStyleIdx="9" presStyleCnt="14" custScaleX="216984" custRadScaleRad="117236" custRadScaleInc="-7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DD480-7B26-41B4-9712-348BD730070A}" type="pres">
      <dgm:prSet presAssocID="{0ADEED3E-DA57-46B5-98D6-26F37E8D56F5}" presName="Name9" presStyleLbl="parChTrans1D2" presStyleIdx="10" presStyleCnt="14"/>
      <dgm:spPr/>
      <dgm:t>
        <a:bodyPr/>
        <a:lstStyle/>
        <a:p>
          <a:endParaRPr lang="en-US"/>
        </a:p>
      </dgm:t>
    </dgm:pt>
    <dgm:pt modelId="{78454E57-9DC3-4C2D-B95E-1BBBD532663D}" type="pres">
      <dgm:prSet presAssocID="{0ADEED3E-DA57-46B5-98D6-26F37E8D56F5}" presName="connTx" presStyleLbl="parChTrans1D2" presStyleIdx="10" presStyleCnt="14"/>
      <dgm:spPr/>
      <dgm:t>
        <a:bodyPr/>
        <a:lstStyle/>
        <a:p>
          <a:endParaRPr lang="en-US"/>
        </a:p>
      </dgm:t>
    </dgm:pt>
    <dgm:pt modelId="{E837E2AE-BF78-4FEB-91BD-70663B30C5A4}" type="pres">
      <dgm:prSet presAssocID="{4AC607D1-B93F-4150-A6FE-29F68F695E19}" presName="node" presStyleLbl="node1" presStyleIdx="10" presStyleCnt="14" custScaleX="215085" custScaleY="94838" custRadScaleRad="100443" custRadScaleInc="227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87D22E-613F-4604-A322-AAB4FC226E05}" type="pres">
      <dgm:prSet presAssocID="{64C5E07B-D67E-4F24-B1A0-F83AE3239A9E}" presName="Name9" presStyleLbl="parChTrans1D2" presStyleIdx="11" presStyleCnt="14"/>
      <dgm:spPr/>
      <dgm:t>
        <a:bodyPr/>
        <a:lstStyle/>
        <a:p>
          <a:endParaRPr lang="en-US"/>
        </a:p>
      </dgm:t>
    </dgm:pt>
    <dgm:pt modelId="{91C118C0-9539-4CEA-A330-D5DBCEB8191E}" type="pres">
      <dgm:prSet presAssocID="{64C5E07B-D67E-4F24-B1A0-F83AE3239A9E}" presName="connTx" presStyleLbl="parChTrans1D2" presStyleIdx="11" presStyleCnt="14"/>
      <dgm:spPr/>
      <dgm:t>
        <a:bodyPr/>
        <a:lstStyle/>
        <a:p>
          <a:endParaRPr lang="en-US"/>
        </a:p>
      </dgm:t>
    </dgm:pt>
    <dgm:pt modelId="{019C1361-A39C-407A-96A1-7A14999D9D5C}" type="pres">
      <dgm:prSet presAssocID="{C90BE62C-2304-496B-AABE-F847DD7F9691}" presName="node" presStyleLbl="node1" presStyleIdx="11" presStyleCnt="14" custScaleX="228019" custScaleY="128172" custRadScaleRad="149427" custRadScaleInc="-1146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BB281-BAA6-4778-820F-CA864A2D20FC}" type="pres">
      <dgm:prSet presAssocID="{710473C7-DA39-4D60-9AEB-407391E54BDD}" presName="Name9" presStyleLbl="parChTrans1D2" presStyleIdx="12" presStyleCnt="14"/>
      <dgm:spPr/>
      <dgm:t>
        <a:bodyPr/>
        <a:lstStyle/>
        <a:p>
          <a:endParaRPr lang="en-US"/>
        </a:p>
      </dgm:t>
    </dgm:pt>
    <dgm:pt modelId="{A6CCBA0E-5A49-4A95-B732-777A04BBAA9E}" type="pres">
      <dgm:prSet presAssocID="{710473C7-DA39-4D60-9AEB-407391E54BDD}" presName="connTx" presStyleLbl="parChTrans1D2" presStyleIdx="12" presStyleCnt="14"/>
      <dgm:spPr/>
      <dgm:t>
        <a:bodyPr/>
        <a:lstStyle/>
        <a:p>
          <a:endParaRPr lang="en-US"/>
        </a:p>
      </dgm:t>
    </dgm:pt>
    <dgm:pt modelId="{6A17DB8E-E4E8-4B48-A994-2294DB1D1A37}" type="pres">
      <dgm:prSet presAssocID="{C270DB0F-3E09-44E5-8820-A63E11043065}" presName="node" presStyleLbl="node1" presStyleIdx="12" presStyleCnt="14" custScaleX="200546" custScaleY="116666" custRadScaleRad="88181" custRadScaleInc="-4459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54EB6-788F-446B-BAE0-37BD23182476}" type="pres">
      <dgm:prSet presAssocID="{D426E598-E080-458D-B420-8B7880A31FDA}" presName="Name9" presStyleLbl="parChTrans1D2" presStyleIdx="13" presStyleCnt="14"/>
      <dgm:spPr/>
      <dgm:t>
        <a:bodyPr/>
        <a:lstStyle/>
        <a:p>
          <a:endParaRPr lang="en-US"/>
        </a:p>
      </dgm:t>
    </dgm:pt>
    <dgm:pt modelId="{5C49CF14-492F-43CA-8F2C-0B903B65D54C}" type="pres">
      <dgm:prSet presAssocID="{D426E598-E080-458D-B420-8B7880A31FDA}" presName="connTx" presStyleLbl="parChTrans1D2" presStyleIdx="13" presStyleCnt="14"/>
      <dgm:spPr/>
      <dgm:t>
        <a:bodyPr/>
        <a:lstStyle/>
        <a:p>
          <a:endParaRPr lang="en-US"/>
        </a:p>
      </dgm:t>
    </dgm:pt>
    <dgm:pt modelId="{9C40B727-3DBD-49AC-A099-CF746C673AD1}" type="pres">
      <dgm:prSet presAssocID="{FF4B03A9-BE37-4115-9764-4BD91DD5E753}" presName="node" presStyleLbl="node1" presStyleIdx="13" presStyleCnt="14" custScaleX="274331" custRadScaleRad="112542" custRadScaleInc="-2289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31B2F5-31BE-40BB-83C6-8DB8679A65FE}" type="presOf" srcId="{D07EB44D-9C9F-40D5-9129-C1BC3CB181F9}" destId="{7229FF48-EBBB-4AD4-916A-A6A31EDAEB68}" srcOrd="0" destOrd="0" presId="urn:microsoft.com/office/officeart/2005/8/layout/radial1"/>
    <dgm:cxn modelId="{DE5DA6E3-2F7A-45D4-BEF6-A4D16182C7EA}" type="presOf" srcId="{FD01993D-5CFB-4985-AE25-7B8720BAE3CA}" destId="{9780A6E2-C13F-4DDC-BB17-DE95A32A008B}" srcOrd="0" destOrd="0" presId="urn:microsoft.com/office/officeart/2005/8/layout/radial1"/>
    <dgm:cxn modelId="{85404D0C-BF5B-45DA-89EB-3107C8F40A9A}" type="presOf" srcId="{294A4101-9137-4C50-BE58-DD4A40BE8A3D}" destId="{9EBEC333-9307-4A30-AB6F-6788CE389B64}" srcOrd="0" destOrd="0" presId="urn:microsoft.com/office/officeart/2005/8/layout/radial1"/>
    <dgm:cxn modelId="{6A5DB725-FE97-4F5D-9B34-FE571FAD0D18}" srcId="{AB488C6B-EF26-41D2-973D-377087889988}" destId="{3C8E98E3-C547-47F6-839D-B97E386C6CCD}" srcOrd="0" destOrd="0" parTransId="{7E18C919-2DC0-4A6C-A3F5-D117029A0EBF}" sibTransId="{75F204EE-7E5C-4FCB-9209-79FCEA6C3B57}"/>
    <dgm:cxn modelId="{62E075E4-EF63-4A72-AF92-BD3C16DE8828}" type="presOf" srcId="{F47BB04C-608B-4092-9489-66B3F6382808}" destId="{5571BE9C-70C4-4C88-8873-8683EC17A56F}" srcOrd="1" destOrd="0" presId="urn:microsoft.com/office/officeart/2005/8/layout/radial1"/>
    <dgm:cxn modelId="{52428FAD-2A52-4FE9-9F4E-5BC213042E04}" srcId="{3C8E98E3-C547-47F6-839D-B97E386C6CCD}" destId="{5889428B-35AC-44D9-B3E7-DE383FF6670E}" srcOrd="1" destOrd="0" parTransId="{F47BB04C-608B-4092-9489-66B3F6382808}" sibTransId="{F4DD03F7-A662-40C3-8B96-C4147CD9C9EA}"/>
    <dgm:cxn modelId="{41B0CBA3-82C8-436B-B4D0-78BE3C6B9974}" type="presOf" srcId="{C90BE62C-2304-496B-AABE-F847DD7F9691}" destId="{019C1361-A39C-407A-96A1-7A14999D9D5C}" srcOrd="0" destOrd="0" presId="urn:microsoft.com/office/officeart/2005/8/layout/radial1"/>
    <dgm:cxn modelId="{523BC1E5-A8C0-4F05-9A10-73D0FF313E06}" type="presOf" srcId="{C270DB0F-3E09-44E5-8820-A63E11043065}" destId="{6A17DB8E-E4E8-4B48-A994-2294DB1D1A37}" srcOrd="0" destOrd="0" presId="urn:microsoft.com/office/officeart/2005/8/layout/radial1"/>
    <dgm:cxn modelId="{B0C10E0E-FB78-4945-BA49-CF829A77E0B3}" type="presOf" srcId="{5889428B-35AC-44D9-B3E7-DE383FF6670E}" destId="{EB466665-C0FC-451E-A2B3-76E7E05B6ECA}" srcOrd="0" destOrd="0" presId="urn:microsoft.com/office/officeart/2005/8/layout/radial1"/>
    <dgm:cxn modelId="{B72312D7-A658-4B2A-B64A-896275EC3892}" srcId="{3C8E98E3-C547-47F6-839D-B97E386C6CCD}" destId="{C90BE62C-2304-496B-AABE-F847DD7F9691}" srcOrd="11" destOrd="0" parTransId="{64C5E07B-D67E-4F24-B1A0-F83AE3239A9E}" sibTransId="{849745AA-A33C-44A2-8FF9-38B0231392B2}"/>
    <dgm:cxn modelId="{C3A92368-DB2E-4BE8-ADA7-1A5A5ECBDC5B}" type="presOf" srcId="{C41FDEBC-299A-485F-88C5-9E0BAF469AF9}" destId="{B8C36A4F-03BF-4492-A230-8F471804066E}" srcOrd="1" destOrd="0" presId="urn:microsoft.com/office/officeart/2005/8/layout/radial1"/>
    <dgm:cxn modelId="{45B63244-B368-4CE7-B972-B99CF133E0DB}" type="presOf" srcId="{30141C01-40DA-4976-9980-A4F07FA5FA36}" destId="{B3108A76-994B-43ED-B55A-8E56A8746A1B}" srcOrd="1" destOrd="0" presId="urn:microsoft.com/office/officeart/2005/8/layout/radial1"/>
    <dgm:cxn modelId="{9A2840F2-2F52-4B80-8F2F-9EEDBA1ED370}" type="presOf" srcId="{710473C7-DA39-4D60-9AEB-407391E54BDD}" destId="{FF6BB281-BAA6-4778-820F-CA864A2D20FC}" srcOrd="0" destOrd="0" presId="urn:microsoft.com/office/officeart/2005/8/layout/radial1"/>
    <dgm:cxn modelId="{D15584EF-C8B2-40BE-AE28-5F46A533D13E}" type="presOf" srcId="{3C8E98E3-C547-47F6-839D-B97E386C6CCD}" destId="{E15C7AB6-501C-4FE6-8D30-DE863BF38AE4}" srcOrd="0" destOrd="0" presId="urn:microsoft.com/office/officeart/2005/8/layout/radial1"/>
    <dgm:cxn modelId="{1BC6EE4F-1D0C-4CCB-9E9A-881068C59072}" type="presOf" srcId="{DB7B8AA4-BED4-4EB5-9072-6BCEBF2C9AAA}" destId="{E3C7634B-AC74-43BA-8ADF-DAA665F235CC}" srcOrd="1" destOrd="0" presId="urn:microsoft.com/office/officeart/2005/8/layout/radial1"/>
    <dgm:cxn modelId="{5331A6E6-F007-4CD5-84DF-AE8228E455E8}" type="presOf" srcId="{6BEFD544-05EF-4ED3-9A91-5BEAFEFF1B2D}" destId="{87425CE3-E3BB-48B5-A18E-3F340A5AE168}" srcOrd="1" destOrd="0" presId="urn:microsoft.com/office/officeart/2005/8/layout/radial1"/>
    <dgm:cxn modelId="{BB04308D-0A52-4542-83B1-A9D749E9DC6D}" type="presOf" srcId="{DB7B8AA4-BED4-4EB5-9072-6BCEBF2C9AAA}" destId="{F41C4F4F-D975-4276-844D-7084E0B256BA}" srcOrd="0" destOrd="0" presId="urn:microsoft.com/office/officeart/2005/8/layout/radial1"/>
    <dgm:cxn modelId="{B0368793-3BBB-4500-A1DD-D73547C566F5}" srcId="{3C8E98E3-C547-47F6-839D-B97E386C6CCD}" destId="{4AC607D1-B93F-4150-A6FE-29F68F695E19}" srcOrd="10" destOrd="0" parTransId="{0ADEED3E-DA57-46B5-98D6-26F37E8D56F5}" sibTransId="{F8F2B500-D3E8-4757-A811-3E3AD7A51981}"/>
    <dgm:cxn modelId="{EAD13DE6-D4A5-47AC-8BA9-9A86BB44F9BC}" type="presOf" srcId="{4AC607D1-B93F-4150-A6FE-29F68F695E19}" destId="{E837E2AE-BF78-4FEB-91BD-70663B30C5A4}" srcOrd="0" destOrd="0" presId="urn:microsoft.com/office/officeart/2005/8/layout/radial1"/>
    <dgm:cxn modelId="{03B83CEE-34BE-4500-89CA-D349DD40F308}" type="presOf" srcId="{B0304FE5-038D-44C9-BFD8-CFC9E4C23804}" destId="{CF06F53F-D1E1-46FB-9B49-D64A69FE4D8C}" srcOrd="0" destOrd="0" presId="urn:microsoft.com/office/officeart/2005/8/layout/radial1"/>
    <dgm:cxn modelId="{42E4C588-F36D-4F58-8437-FA9F076DDAFA}" srcId="{3C8E98E3-C547-47F6-839D-B97E386C6CCD}" destId="{21815AF2-0865-4341-AE26-177911CB9138}" srcOrd="4" destOrd="0" parTransId="{6BEFD544-05EF-4ED3-9A91-5BEAFEFF1B2D}" sibTransId="{A7EE61B7-CA59-427C-84CC-D2CC0E8AD5F4}"/>
    <dgm:cxn modelId="{850A379A-6BBA-4EE3-B185-B2DBD3451D67}" type="presOf" srcId="{0ADEED3E-DA57-46B5-98D6-26F37E8D56F5}" destId="{78454E57-9DC3-4C2D-B95E-1BBBD532663D}" srcOrd="1" destOrd="0" presId="urn:microsoft.com/office/officeart/2005/8/layout/radial1"/>
    <dgm:cxn modelId="{1D05CBA4-9E27-4DDC-879F-72BFDA3B0D09}" type="presOf" srcId="{D426E598-E080-458D-B420-8B7880A31FDA}" destId="{5C49CF14-492F-43CA-8F2C-0B903B65D54C}" srcOrd="1" destOrd="0" presId="urn:microsoft.com/office/officeart/2005/8/layout/radial1"/>
    <dgm:cxn modelId="{2C0B482F-B881-41FF-B676-28BE7EAF0CBB}" type="presOf" srcId="{1B47F1B4-ED91-44F4-B085-1A9E07AE8AE3}" destId="{F107E02C-379D-4C2B-BD0E-D7B3750D75D5}" srcOrd="0" destOrd="0" presId="urn:microsoft.com/office/officeart/2005/8/layout/radial1"/>
    <dgm:cxn modelId="{FDB9706B-04C0-411F-98D3-F4C7D7663896}" type="presOf" srcId="{0ADEED3E-DA57-46B5-98D6-26F37E8D56F5}" destId="{F07DD480-7B26-41B4-9712-348BD730070A}" srcOrd="0" destOrd="0" presId="urn:microsoft.com/office/officeart/2005/8/layout/radial1"/>
    <dgm:cxn modelId="{C6044F68-0F05-429C-B19B-1778D20995AE}" type="presOf" srcId="{E564A6C5-4CA7-4799-9288-7C8BCB642F2B}" destId="{A16E37F9-5144-478A-B711-25BAAD221D0D}" srcOrd="0" destOrd="0" presId="urn:microsoft.com/office/officeart/2005/8/layout/radial1"/>
    <dgm:cxn modelId="{21E1BD96-6F6A-4076-8634-139FC0D03F90}" type="presOf" srcId="{64C5E07B-D67E-4F24-B1A0-F83AE3239A9E}" destId="{F787D22E-613F-4604-A322-AAB4FC226E05}" srcOrd="0" destOrd="0" presId="urn:microsoft.com/office/officeart/2005/8/layout/radial1"/>
    <dgm:cxn modelId="{B9B59BFA-8F8F-45A3-92C8-013425EFBB84}" srcId="{3C8E98E3-C547-47F6-839D-B97E386C6CCD}" destId="{C270DB0F-3E09-44E5-8820-A63E11043065}" srcOrd="12" destOrd="0" parTransId="{710473C7-DA39-4D60-9AEB-407391E54BDD}" sibTransId="{5BA8945E-F302-4DD5-9F19-ED978A693BFA}"/>
    <dgm:cxn modelId="{8F584C9C-73EB-4397-BDFA-8C529677B4C9}" type="presOf" srcId="{F47BB04C-608B-4092-9489-66B3F6382808}" destId="{3D0FA45B-ECA9-45B8-9C26-8E56B4FFD45C}" srcOrd="0" destOrd="0" presId="urn:microsoft.com/office/officeart/2005/8/layout/radial1"/>
    <dgm:cxn modelId="{D5B14B80-C237-45A7-AE0C-D828FFFFA455}" srcId="{3C8E98E3-C547-47F6-839D-B97E386C6CCD}" destId="{E564A6C5-4CA7-4799-9288-7C8BCB642F2B}" srcOrd="0" destOrd="0" parTransId="{B0304FE5-038D-44C9-BFD8-CFC9E4C23804}" sibTransId="{716A5A26-5CBB-419E-A853-DDF6E7113FA2}"/>
    <dgm:cxn modelId="{01297CF8-DB97-4460-83D9-227E89E1F862}" srcId="{3C8E98E3-C547-47F6-839D-B97E386C6CCD}" destId="{6D4CAE64-C6E2-41D1-9312-DCB44E50815B}" srcOrd="7" destOrd="0" parTransId="{11AC0265-5CBE-40FB-8E8D-3C03532D786B}" sibTransId="{510306B3-DB31-4B31-BE50-72917FCFCE9D}"/>
    <dgm:cxn modelId="{06C773A9-8188-4BCE-A019-642CE8DE5A8C}" type="presOf" srcId="{6D4CAE64-C6E2-41D1-9312-DCB44E50815B}" destId="{26ED709D-3767-404C-AC2E-4EBF419BDF26}" srcOrd="0" destOrd="0" presId="urn:microsoft.com/office/officeart/2005/8/layout/radial1"/>
    <dgm:cxn modelId="{6CB8EA4E-0086-4609-8AF5-817BCFEA0BCA}" type="presOf" srcId="{63871851-331C-4D94-A186-66C012232E33}" destId="{CFCE5485-0D24-413D-9371-E10C7074A12E}" srcOrd="0" destOrd="0" presId="urn:microsoft.com/office/officeart/2005/8/layout/radial1"/>
    <dgm:cxn modelId="{D0A60DDB-601F-414E-B235-6B850DF8D21C}" type="presOf" srcId="{710473C7-DA39-4D60-9AEB-407391E54BDD}" destId="{A6CCBA0E-5A49-4A95-B732-777A04BBAA9E}" srcOrd="1" destOrd="0" presId="urn:microsoft.com/office/officeart/2005/8/layout/radial1"/>
    <dgm:cxn modelId="{586A5FB7-8E5C-4D56-A8DF-412BAD670000}" type="presOf" srcId="{30141C01-40DA-4976-9980-A4F07FA5FA36}" destId="{F7CBE8C9-C4D5-4B86-8E60-BF2A7956EB85}" srcOrd="0" destOrd="0" presId="urn:microsoft.com/office/officeart/2005/8/layout/radial1"/>
    <dgm:cxn modelId="{48CBE8C2-AC28-4D25-8404-A48BE868955D}" type="presOf" srcId="{63871851-331C-4D94-A186-66C012232E33}" destId="{33993610-49CF-4454-A16A-5E221F1164AB}" srcOrd="1" destOrd="0" presId="urn:microsoft.com/office/officeart/2005/8/layout/radial1"/>
    <dgm:cxn modelId="{99488367-7724-45C1-A93B-F61FE02003F4}" type="presOf" srcId="{872247FB-4C27-4131-B137-95FCD9613F98}" destId="{98A6C5DE-4DC9-4241-BE87-7E599C9BAF0C}" srcOrd="0" destOrd="0" presId="urn:microsoft.com/office/officeart/2005/8/layout/radial1"/>
    <dgm:cxn modelId="{DF2B689F-0F39-4253-AADA-AE6E665E5262}" type="presOf" srcId="{4B051E8F-0AEC-41BF-A696-60D40E68CF08}" destId="{18F0628B-1F07-42CD-BAE5-C46049B136FE}" srcOrd="1" destOrd="0" presId="urn:microsoft.com/office/officeart/2005/8/layout/radial1"/>
    <dgm:cxn modelId="{C1040D25-F315-4F53-ABC6-5978F9844193}" type="presOf" srcId="{D765395E-9616-4AC5-AEB3-948DBA7BD99C}" destId="{706BA5F4-3E92-4C06-84A1-3C8A1A44628D}" srcOrd="0" destOrd="0" presId="urn:microsoft.com/office/officeart/2005/8/layout/radial1"/>
    <dgm:cxn modelId="{35960EB0-E942-41DE-9D95-238BF7D16C00}" type="presOf" srcId="{64C5E07B-D67E-4F24-B1A0-F83AE3239A9E}" destId="{91C118C0-9539-4CEA-A330-D5DBCEB8191E}" srcOrd="1" destOrd="0" presId="urn:microsoft.com/office/officeart/2005/8/layout/radial1"/>
    <dgm:cxn modelId="{29C6DF79-E83F-4408-AF76-EE01E742717A}" type="presOf" srcId="{4B051E8F-0AEC-41BF-A696-60D40E68CF08}" destId="{E4E14721-116A-4CB0-87CB-D612CA6A875E}" srcOrd="0" destOrd="0" presId="urn:microsoft.com/office/officeart/2005/8/layout/radial1"/>
    <dgm:cxn modelId="{32768DB9-80A4-49A4-BC30-E7F6A6D73676}" srcId="{3C8E98E3-C547-47F6-839D-B97E386C6CCD}" destId="{FD01993D-5CFB-4985-AE25-7B8720BAE3CA}" srcOrd="6" destOrd="0" parTransId="{1B47F1B4-ED91-44F4-B085-1A9E07AE8AE3}" sibTransId="{19B8E720-FCF9-4DFC-A11D-238AC04E1D13}"/>
    <dgm:cxn modelId="{A8C61E8F-8A03-436D-AD5A-2FC480FBBBB4}" type="presOf" srcId="{1B47F1B4-ED91-44F4-B085-1A9E07AE8AE3}" destId="{55970D4D-3BC4-4902-A398-A4FB6DC3FD5D}" srcOrd="1" destOrd="0" presId="urn:microsoft.com/office/officeart/2005/8/layout/radial1"/>
    <dgm:cxn modelId="{9B666D0B-A84B-4B0C-8A4D-376BD0EC524D}" srcId="{3C8E98E3-C547-47F6-839D-B97E386C6CCD}" destId="{FF4B03A9-BE37-4115-9764-4BD91DD5E753}" srcOrd="13" destOrd="0" parTransId="{D426E598-E080-458D-B420-8B7880A31FDA}" sibTransId="{A01BED9E-3107-41DA-A98E-DA7DFE5A8132}"/>
    <dgm:cxn modelId="{6F60CA36-E60B-40BB-A6A5-708329A5703B}" type="presOf" srcId="{28013044-6527-4820-9A46-7CDDC5AFA2D3}" destId="{D5E19472-EA0C-44DA-B009-6CD992F51EBE}" srcOrd="0" destOrd="0" presId="urn:microsoft.com/office/officeart/2005/8/layout/radial1"/>
    <dgm:cxn modelId="{11ED10E7-9E4A-4020-B9CD-864C8D7C4A15}" srcId="{3C8E98E3-C547-47F6-839D-B97E386C6CCD}" destId="{294A4101-9137-4C50-BE58-DD4A40BE8A3D}" srcOrd="8" destOrd="0" parTransId="{30141C01-40DA-4976-9980-A4F07FA5FA36}" sibTransId="{644EF8BF-6672-4159-946F-5B6C7A1313AA}"/>
    <dgm:cxn modelId="{929867DC-ED10-476A-A607-BA74FFC223EC}" type="presOf" srcId="{AB488C6B-EF26-41D2-973D-377087889988}" destId="{02A68A34-3437-40DD-9628-B8F2B5079EDD}" srcOrd="0" destOrd="0" presId="urn:microsoft.com/office/officeart/2005/8/layout/radial1"/>
    <dgm:cxn modelId="{6B190D69-6288-4EF5-B39B-0D679D9604B5}" type="presOf" srcId="{21815AF2-0865-4341-AE26-177911CB9138}" destId="{973B1F4C-C840-44BE-9DDC-31542E739832}" srcOrd="0" destOrd="0" presId="urn:microsoft.com/office/officeart/2005/8/layout/radial1"/>
    <dgm:cxn modelId="{DCF7AD98-D1CC-4D52-B2C7-425235392E18}" type="presOf" srcId="{B0304FE5-038D-44C9-BFD8-CFC9E4C23804}" destId="{4C54F079-973B-4047-A188-FDA28226F215}" srcOrd="1" destOrd="0" presId="urn:microsoft.com/office/officeart/2005/8/layout/radial1"/>
    <dgm:cxn modelId="{962001EB-6AB0-425C-9526-3C0103509B2D}" type="presOf" srcId="{11AC0265-5CBE-40FB-8E8D-3C03532D786B}" destId="{938004E5-FCE8-4A78-97BC-6E73C9F50DC9}" srcOrd="0" destOrd="0" presId="urn:microsoft.com/office/officeart/2005/8/layout/radial1"/>
    <dgm:cxn modelId="{4D9A691F-A1A6-46FE-A85B-D4946017BAD3}" type="presOf" srcId="{11AC0265-5CBE-40FB-8E8D-3C03532D786B}" destId="{EBB2A9D7-DD25-400D-AD18-A4748B83AF28}" srcOrd="1" destOrd="0" presId="urn:microsoft.com/office/officeart/2005/8/layout/radial1"/>
    <dgm:cxn modelId="{2760EE40-F7E9-485A-93B0-24C73AA9F6A7}" type="presOf" srcId="{C41FDEBC-299A-485F-88C5-9E0BAF469AF9}" destId="{D371C452-B5BD-42E2-965F-906198D65D9D}" srcOrd="0" destOrd="0" presId="urn:microsoft.com/office/officeart/2005/8/layout/radial1"/>
    <dgm:cxn modelId="{2DACF9C2-4A35-42B2-94CC-94FF502FE07B}" srcId="{3C8E98E3-C547-47F6-839D-B97E386C6CCD}" destId="{872247FB-4C27-4131-B137-95FCD9613F98}" srcOrd="9" destOrd="0" parTransId="{DB7B8AA4-BED4-4EB5-9072-6BCEBF2C9AAA}" sibTransId="{9E78A694-8499-4DBD-A707-4CE5321F2B4E}"/>
    <dgm:cxn modelId="{E5C4F492-5B4D-40B9-BD30-406C8E8AACBB}" srcId="{3C8E98E3-C547-47F6-839D-B97E386C6CCD}" destId="{D07EB44D-9C9F-40D5-9129-C1BC3CB181F9}" srcOrd="2" destOrd="0" parTransId="{4B051E8F-0AEC-41BF-A696-60D40E68CF08}" sibTransId="{B97DA6E2-FC89-4E7D-92BC-3B562FF07964}"/>
    <dgm:cxn modelId="{F3788D5D-88C8-41DB-AC26-CB51924BF824}" type="presOf" srcId="{FF4B03A9-BE37-4115-9764-4BD91DD5E753}" destId="{9C40B727-3DBD-49AC-A099-CF746C673AD1}" srcOrd="0" destOrd="0" presId="urn:microsoft.com/office/officeart/2005/8/layout/radial1"/>
    <dgm:cxn modelId="{EAF263C5-9E43-4582-AF15-20C4DBD54E15}" srcId="{3C8E98E3-C547-47F6-839D-B97E386C6CCD}" destId="{28013044-6527-4820-9A46-7CDDC5AFA2D3}" srcOrd="3" destOrd="0" parTransId="{63871851-331C-4D94-A186-66C012232E33}" sibTransId="{020A22F7-C316-4124-ADB4-3149C8503679}"/>
    <dgm:cxn modelId="{DB31CCEF-7C56-4C10-910C-7D4AC626A5F0}" srcId="{3C8E98E3-C547-47F6-839D-B97E386C6CCD}" destId="{D765395E-9616-4AC5-AEB3-948DBA7BD99C}" srcOrd="5" destOrd="0" parTransId="{C41FDEBC-299A-485F-88C5-9E0BAF469AF9}" sibTransId="{90C152D0-8D8E-47DF-8EAB-2399059E6A0C}"/>
    <dgm:cxn modelId="{A47661B0-3D81-4BD2-8ECE-6B3D6C649A6F}" type="presOf" srcId="{6BEFD544-05EF-4ED3-9A91-5BEAFEFF1B2D}" destId="{6A8474E9-C92A-42E0-BB37-3C4986D2E7C4}" srcOrd="0" destOrd="0" presId="urn:microsoft.com/office/officeart/2005/8/layout/radial1"/>
    <dgm:cxn modelId="{D48CFAC0-7370-4418-8BAE-6B0DBE2B788B}" type="presOf" srcId="{D426E598-E080-458D-B420-8B7880A31FDA}" destId="{52E54EB6-788F-446B-BAE0-37BD23182476}" srcOrd="0" destOrd="0" presId="urn:microsoft.com/office/officeart/2005/8/layout/radial1"/>
    <dgm:cxn modelId="{9CE54643-A2D6-4215-8808-29386ADD3CCE}" type="presParOf" srcId="{02A68A34-3437-40DD-9628-B8F2B5079EDD}" destId="{E15C7AB6-501C-4FE6-8D30-DE863BF38AE4}" srcOrd="0" destOrd="0" presId="urn:microsoft.com/office/officeart/2005/8/layout/radial1"/>
    <dgm:cxn modelId="{C6C529A7-B33F-451B-B7A1-977335F28C00}" type="presParOf" srcId="{02A68A34-3437-40DD-9628-B8F2B5079EDD}" destId="{CF06F53F-D1E1-46FB-9B49-D64A69FE4D8C}" srcOrd="1" destOrd="0" presId="urn:microsoft.com/office/officeart/2005/8/layout/radial1"/>
    <dgm:cxn modelId="{1720556A-EEC5-4A84-9AA5-BD9693709DF9}" type="presParOf" srcId="{CF06F53F-D1E1-46FB-9B49-D64A69FE4D8C}" destId="{4C54F079-973B-4047-A188-FDA28226F215}" srcOrd="0" destOrd="0" presId="urn:microsoft.com/office/officeart/2005/8/layout/radial1"/>
    <dgm:cxn modelId="{0B2706F4-4357-4CB0-B787-27E38B78CA0A}" type="presParOf" srcId="{02A68A34-3437-40DD-9628-B8F2B5079EDD}" destId="{A16E37F9-5144-478A-B711-25BAAD221D0D}" srcOrd="2" destOrd="0" presId="urn:microsoft.com/office/officeart/2005/8/layout/radial1"/>
    <dgm:cxn modelId="{3316E619-8FE9-40FD-9E05-519CD028485A}" type="presParOf" srcId="{02A68A34-3437-40DD-9628-B8F2B5079EDD}" destId="{3D0FA45B-ECA9-45B8-9C26-8E56B4FFD45C}" srcOrd="3" destOrd="0" presId="urn:microsoft.com/office/officeart/2005/8/layout/radial1"/>
    <dgm:cxn modelId="{AE4D15AE-A28D-4EC8-846F-2F08144C80E2}" type="presParOf" srcId="{3D0FA45B-ECA9-45B8-9C26-8E56B4FFD45C}" destId="{5571BE9C-70C4-4C88-8873-8683EC17A56F}" srcOrd="0" destOrd="0" presId="urn:microsoft.com/office/officeart/2005/8/layout/radial1"/>
    <dgm:cxn modelId="{904A1FAA-DD01-4CE8-88D3-605E69BA2BF6}" type="presParOf" srcId="{02A68A34-3437-40DD-9628-B8F2B5079EDD}" destId="{EB466665-C0FC-451E-A2B3-76E7E05B6ECA}" srcOrd="4" destOrd="0" presId="urn:microsoft.com/office/officeart/2005/8/layout/radial1"/>
    <dgm:cxn modelId="{571704A9-F399-4774-A761-CA7CD76F50DB}" type="presParOf" srcId="{02A68A34-3437-40DD-9628-B8F2B5079EDD}" destId="{E4E14721-116A-4CB0-87CB-D612CA6A875E}" srcOrd="5" destOrd="0" presId="urn:microsoft.com/office/officeart/2005/8/layout/radial1"/>
    <dgm:cxn modelId="{E62245C3-8C03-4EA9-90E9-D153F855BD8C}" type="presParOf" srcId="{E4E14721-116A-4CB0-87CB-D612CA6A875E}" destId="{18F0628B-1F07-42CD-BAE5-C46049B136FE}" srcOrd="0" destOrd="0" presId="urn:microsoft.com/office/officeart/2005/8/layout/radial1"/>
    <dgm:cxn modelId="{BDD0BDE8-0589-488D-9F3D-6C6257A53764}" type="presParOf" srcId="{02A68A34-3437-40DD-9628-B8F2B5079EDD}" destId="{7229FF48-EBBB-4AD4-916A-A6A31EDAEB68}" srcOrd="6" destOrd="0" presId="urn:microsoft.com/office/officeart/2005/8/layout/radial1"/>
    <dgm:cxn modelId="{2E80A5DD-125A-42F9-BC80-FD2C0A0AA4AA}" type="presParOf" srcId="{02A68A34-3437-40DD-9628-B8F2B5079EDD}" destId="{CFCE5485-0D24-413D-9371-E10C7074A12E}" srcOrd="7" destOrd="0" presId="urn:microsoft.com/office/officeart/2005/8/layout/radial1"/>
    <dgm:cxn modelId="{48F1E037-9274-4D57-B69C-6D3F4BF6445B}" type="presParOf" srcId="{CFCE5485-0D24-413D-9371-E10C7074A12E}" destId="{33993610-49CF-4454-A16A-5E221F1164AB}" srcOrd="0" destOrd="0" presId="urn:microsoft.com/office/officeart/2005/8/layout/radial1"/>
    <dgm:cxn modelId="{CFA3DE86-E2F2-4F25-A623-1C286FBEF4FC}" type="presParOf" srcId="{02A68A34-3437-40DD-9628-B8F2B5079EDD}" destId="{D5E19472-EA0C-44DA-B009-6CD992F51EBE}" srcOrd="8" destOrd="0" presId="urn:microsoft.com/office/officeart/2005/8/layout/radial1"/>
    <dgm:cxn modelId="{B2E99C62-9C2D-4D1E-9D59-855E38963C41}" type="presParOf" srcId="{02A68A34-3437-40DD-9628-B8F2B5079EDD}" destId="{6A8474E9-C92A-42E0-BB37-3C4986D2E7C4}" srcOrd="9" destOrd="0" presId="urn:microsoft.com/office/officeart/2005/8/layout/radial1"/>
    <dgm:cxn modelId="{2D605313-3BB3-451F-BCF3-E8BCA9646CA7}" type="presParOf" srcId="{6A8474E9-C92A-42E0-BB37-3C4986D2E7C4}" destId="{87425CE3-E3BB-48B5-A18E-3F340A5AE168}" srcOrd="0" destOrd="0" presId="urn:microsoft.com/office/officeart/2005/8/layout/radial1"/>
    <dgm:cxn modelId="{6804824D-87A0-4167-B0C1-F36691EFEA88}" type="presParOf" srcId="{02A68A34-3437-40DD-9628-B8F2B5079EDD}" destId="{973B1F4C-C840-44BE-9DDC-31542E739832}" srcOrd="10" destOrd="0" presId="urn:microsoft.com/office/officeart/2005/8/layout/radial1"/>
    <dgm:cxn modelId="{0760948B-3A9A-40D7-AECC-4EFCED718033}" type="presParOf" srcId="{02A68A34-3437-40DD-9628-B8F2B5079EDD}" destId="{D371C452-B5BD-42E2-965F-906198D65D9D}" srcOrd="11" destOrd="0" presId="urn:microsoft.com/office/officeart/2005/8/layout/radial1"/>
    <dgm:cxn modelId="{3ED6EB93-7305-4EF2-AF2D-59E5F2E96F71}" type="presParOf" srcId="{D371C452-B5BD-42E2-965F-906198D65D9D}" destId="{B8C36A4F-03BF-4492-A230-8F471804066E}" srcOrd="0" destOrd="0" presId="urn:microsoft.com/office/officeart/2005/8/layout/radial1"/>
    <dgm:cxn modelId="{790C433B-961F-4A3B-9712-5B56B1EFE392}" type="presParOf" srcId="{02A68A34-3437-40DD-9628-B8F2B5079EDD}" destId="{706BA5F4-3E92-4C06-84A1-3C8A1A44628D}" srcOrd="12" destOrd="0" presId="urn:microsoft.com/office/officeart/2005/8/layout/radial1"/>
    <dgm:cxn modelId="{B246A5A7-5ACF-468F-81B6-FF1F739C5F16}" type="presParOf" srcId="{02A68A34-3437-40DD-9628-B8F2B5079EDD}" destId="{F107E02C-379D-4C2B-BD0E-D7B3750D75D5}" srcOrd="13" destOrd="0" presId="urn:microsoft.com/office/officeart/2005/8/layout/radial1"/>
    <dgm:cxn modelId="{924E085C-FD7B-4912-AE03-26EC93D39669}" type="presParOf" srcId="{F107E02C-379D-4C2B-BD0E-D7B3750D75D5}" destId="{55970D4D-3BC4-4902-A398-A4FB6DC3FD5D}" srcOrd="0" destOrd="0" presId="urn:microsoft.com/office/officeart/2005/8/layout/radial1"/>
    <dgm:cxn modelId="{9B9D9CFE-671C-4591-B870-C85A7CE258A9}" type="presParOf" srcId="{02A68A34-3437-40DD-9628-B8F2B5079EDD}" destId="{9780A6E2-C13F-4DDC-BB17-DE95A32A008B}" srcOrd="14" destOrd="0" presId="urn:microsoft.com/office/officeart/2005/8/layout/radial1"/>
    <dgm:cxn modelId="{8C063D81-0CCE-490E-AB50-5CDACF38AEA5}" type="presParOf" srcId="{02A68A34-3437-40DD-9628-B8F2B5079EDD}" destId="{938004E5-FCE8-4A78-97BC-6E73C9F50DC9}" srcOrd="15" destOrd="0" presId="urn:microsoft.com/office/officeart/2005/8/layout/radial1"/>
    <dgm:cxn modelId="{694E3D08-7281-46F1-A149-E540023FBD5D}" type="presParOf" srcId="{938004E5-FCE8-4A78-97BC-6E73C9F50DC9}" destId="{EBB2A9D7-DD25-400D-AD18-A4748B83AF28}" srcOrd="0" destOrd="0" presId="urn:microsoft.com/office/officeart/2005/8/layout/radial1"/>
    <dgm:cxn modelId="{66EC286C-122D-41E4-BCB3-88A916342466}" type="presParOf" srcId="{02A68A34-3437-40DD-9628-B8F2B5079EDD}" destId="{26ED709D-3767-404C-AC2E-4EBF419BDF26}" srcOrd="16" destOrd="0" presId="urn:microsoft.com/office/officeart/2005/8/layout/radial1"/>
    <dgm:cxn modelId="{427BEF39-47A8-44E9-872D-BD71664BBE5E}" type="presParOf" srcId="{02A68A34-3437-40DD-9628-B8F2B5079EDD}" destId="{F7CBE8C9-C4D5-4B86-8E60-BF2A7956EB85}" srcOrd="17" destOrd="0" presId="urn:microsoft.com/office/officeart/2005/8/layout/radial1"/>
    <dgm:cxn modelId="{D61BC7DF-753A-4C04-BCE8-B770B70307B0}" type="presParOf" srcId="{F7CBE8C9-C4D5-4B86-8E60-BF2A7956EB85}" destId="{B3108A76-994B-43ED-B55A-8E56A8746A1B}" srcOrd="0" destOrd="0" presId="urn:microsoft.com/office/officeart/2005/8/layout/radial1"/>
    <dgm:cxn modelId="{5E097E0F-6F67-490C-8ADB-4CBA8DE0B1AE}" type="presParOf" srcId="{02A68A34-3437-40DD-9628-B8F2B5079EDD}" destId="{9EBEC333-9307-4A30-AB6F-6788CE389B64}" srcOrd="18" destOrd="0" presId="urn:microsoft.com/office/officeart/2005/8/layout/radial1"/>
    <dgm:cxn modelId="{F3918C63-C36F-4FEC-B0C7-C170247BBF4C}" type="presParOf" srcId="{02A68A34-3437-40DD-9628-B8F2B5079EDD}" destId="{F41C4F4F-D975-4276-844D-7084E0B256BA}" srcOrd="19" destOrd="0" presId="urn:microsoft.com/office/officeart/2005/8/layout/radial1"/>
    <dgm:cxn modelId="{85640ABF-DF32-4251-B58B-11E4E58139F8}" type="presParOf" srcId="{F41C4F4F-D975-4276-844D-7084E0B256BA}" destId="{E3C7634B-AC74-43BA-8ADF-DAA665F235CC}" srcOrd="0" destOrd="0" presId="urn:microsoft.com/office/officeart/2005/8/layout/radial1"/>
    <dgm:cxn modelId="{E3BA0F82-5513-411C-B993-DBCC44A9A08A}" type="presParOf" srcId="{02A68A34-3437-40DD-9628-B8F2B5079EDD}" destId="{98A6C5DE-4DC9-4241-BE87-7E599C9BAF0C}" srcOrd="20" destOrd="0" presId="urn:microsoft.com/office/officeart/2005/8/layout/radial1"/>
    <dgm:cxn modelId="{F18AEC1F-1DCB-413F-815A-CBF99382C77B}" type="presParOf" srcId="{02A68A34-3437-40DD-9628-B8F2B5079EDD}" destId="{F07DD480-7B26-41B4-9712-348BD730070A}" srcOrd="21" destOrd="0" presId="urn:microsoft.com/office/officeart/2005/8/layout/radial1"/>
    <dgm:cxn modelId="{7DE7F1D5-DD34-4FCA-AB2C-CFFA484EACB7}" type="presParOf" srcId="{F07DD480-7B26-41B4-9712-348BD730070A}" destId="{78454E57-9DC3-4C2D-B95E-1BBBD532663D}" srcOrd="0" destOrd="0" presId="urn:microsoft.com/office/officeart/2005/8/layout/radial1"/>
    <dgm:cxn modelId="{B86A8472-DF84-42E1-A1A6-227E3BDAF498}" type="presParOf" srcId="{02A68A34-3437-40DD-9628-B8F2B5079EDD}" destId="{E837E2AE-BF78-4FEB-91BD-70663B30C5A4}" srcOrd="22" destOrd="0" presId="urn:microsoft.com/office/officeart/2005/8/layout/radial1"/>
    <dgm:cxn modelId="{5D59EB91-5E67-44D5-AE88-DD6E193B2B3C}" type="presParOf" srcId="{02A68A34-3437-40DD-9628-B8F2B5079EDD}" destId="{F787D22E-613F-4604-A322-AAB4FC226E05}" srcOrd="23" destOrd="0" presId="urn:microsoft.com/office/officeart/2005/8/layout/radial1"/>
    <dgm:cxn modelId="{2CC8CDA5-67C1-4B4D-A375-B55ABCD67908}" type="presParOf" srcId="{F787D22E-613F-4604-A322-AAB4FC226E05}" destId="{91C118C0-9539-4CEA-A330-D5DBCEB8191E}" srcOrd="0" destOrd="0" presId="urn:microsoft.com/office/officeart/2005/8/layout/radial1"/>
    <dgm:cxn modelId="{78406A8A-ED03-4B09-907C-B2F571172EC9}" type="presParOf" srcId="{02A68A34-3437-40DD-9628-B8F2B5079EDD}" destId="{019C1361-A39C-407A-96A1-7A14999D9D5C}" srcOrd="24" destOrd="0" presId="urn:microsoft.com/office/officeart/2005/8/layout/radial1"/>
    <dgm:cxn modelId="{DE83A7E2-9D1F-47AF-8C97-61452676E19F}" type="presParOf" srcId="{02A68A34-3437-40DD-9628-B8F2B5079EDD}" destId="{FF6BB281-BAA6-4778-820F-CA864A2D20FC}" srcOrd="25" destOrd="0" presId="urn:microsoft.com/office/officeart/2005/8/layout/radial1"/>
    <dgm:cxn modelId="{53F7AF28-C954-4B48-A14E-2715F7BB541A}" type="presParOf" srcId="{FF6BB281-BAA6-4778-820F-CA864A2D20FC}" destId="{A6CCBA0E-5A49-4A95-B732-777A04BBAA9E}" srcOrd="0" destOrd="0" presId="urn:microsoft.com/office/officeart/2005/8/layout/radial1"/>
    <dgm:cxn modelId="{8480895C-DFDD-4E21-B223-4579C2E21B4D}" type="presParOf" srcId="{02A68A34-3437-40DD-9628-B8F2B5079EDD}" destId="{6A17DB8E-E4E8-4B48-A994-2294DB1D1A37}" srcOrd="26" destOrd="0" presId="urn:microsoft.com/office/officeart/2005/8/layout/radial1"/>
    <dgm:cxn modelId="{5945B26D-B99B-4F56-8263-0DB5A9E6B3B0}" type="presParOf" srcId="{02A68A34-3437-40DD-9628-B8F2B5079EDD}" destId="{52E54EB6-788F-446B-BAE0-37BD23182476}" srcOrd="27" destOrd="0" presId="urn:microsoft.com/office/officeart/2005/8/layout/radial1"/>
    <dgm:cxn modelId="{0E61130D-98BB-4A09-8815-795FEAAC3927}" type="presParOf" srcId="{52E54EB6-788F-446B-BAE0-37BD23182476}" destId="{5C49CF14-492F-43CA-8F2C-0B903B65D54C}" srcOrd="0" destOrd="0" presId="urn:microsoft.com/office/officeart/2005/8/layout/radial1"/>
    <dgm:cxn modelId="{C824E387-4AE8-4CBA-9419-BF7C94B9556D}" type="presParOf" srcId="{02A68A34-3437-40DD-9628-B8F2B5079EDD}" destId="{9C40B727-3DBD-49AC-A099-CF746C673AD1}" srcOrd="2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43D72-AA79-43C9-80F4-06296E7442BF}">
      <dsp:nvSpPr>
        <dsp:cNvPr id="0" name=""/>
        <dsp:cNvSpPr/>
      </dsp:nvSpPr>
      <dsp:spPr>
        <a:xfrm>
          <a:off x="3451191" y="1855632"/>
          <a:ext cx="1435307" cy="1435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solidFill>
                <a:schemeClr val="tx1"/>
              </a:solidFill>
            </a:rPr>
            <a:t>ECEC in England</a:t>
          </a:r>
          <a:endParaRPr lang="en-GB" sz="1900" kern="1200" dirty="0">
            <a:solidFill>
              <a:schemeClr val="tx1"/>
            </a:solidFill>
          </a:endParaRPr>
        </a:p>
      </dsp:txBody>
      <dsp:txXfrm>
        <a:off x="3661387" y="2065828"/>
        <a:ext cx="1014915" cy="1014915"/>
      </dsp:txXfrm>
    </dsp:sp>
    <dsp:sp modelId="{5166DA99-D10E-4D97-8596-A1DCD2C3ABD3}">
      <dsp:nvSpPr>
        <dsp:cNvPr id="0" name=""/>
        <dsp:cNvSpPr/>
      </dsp:nvSpPr>
      <dsp:spPr>
        <a:xfrm rot="21599997">
          <a:off x="4886499" y="2557588"/>
          <a:ext cx="1317567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317567" y="1569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5512343" y="2540345"/>
        <a:ext cx="65878" cy="65878"/>
      </dsp:txXfrm>
    </dsp:sp>
    <dsp:sp modelId="{FD902A1B-16AA-4E00-BA5C-05B40267DEC6}">
      <dsp:nvSpPr>
        <dsp:cNvPr id="0" name=""/>
        <dsp:cNvSpPr/>
      </dsp:nvSpPr>
      <dsp:spPr>
        <a:xfrm>
          <a:off x="6204066" y="1855629"/>
          <a:ext cx="1568332" cy="14353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Nursery education free for all 3-4 year olds 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6433743" y="2065825"/>
        <a:ext cx="1108978" cy="1014915"/>
      </dsp:txXfrm>
    </dsp:sp>
    <dsp:sp modelId="{13027C60-99A2-4464-AABA-E0911BE3930C}">
      <dsp:nvSpPr>
        <dsp:cNvPr id="0" name=""/>
        <dsp:cNvSpPr/>
      </dsp:nvSpPr>
      <dsp:spPr>
        <a:xfrm rot="16199962">
          <a:off x="4023606" y="1694706"/>
          <a:ext cx="290458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290458" y="1569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 rot="10800000">
        <a:off x="4161574" y="1703141"/>
        <a:ext cx="14522" cy="14522"/>
      </dsp:txXfrm>
    </dsp:sp>
    <dsp:sp modelId="{43580258-9783-4586-8673-71FE4083BD24}">
      <dsp:nvSpPr>
        <dsp:cNvPr id="0" name=""/>
        <dsp:cNvSpPr/>
      </dsp:nvSpPr>
      <dsp:spPr>
        <a:xfrm>
          <a:off x="3451172" y="76200"/>
          <a:ext cx="1435307" cy="14889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>
              <a:solidFill>
                <a:schemeClr val="tx1"/>
              </a:solidFill>
            </a:rPr>
            <a:t>Mixed Economy</a:t>
          </a:r>
          <a:endParaRPr lang="en-GB" sz="1600" b="0" kern="1200" dirty="0">
            <a:solidFill>
              <a:schemeClr val="tx1"/>
            </a:solidFill>
          </a:endParaRPr>
        </a:p>
      </dsp:txBody>
      <dsp:txXfrm>
        <a:off x="3661368" y="294255"/>
        <a:ext cx="1014915" cy="1052863"/>
      </dsp:txXfrm>
    </dsp:sp>
    <dsp:sp modelId="{6FB64F56-3526-4D5D-AF7C-B0C3798FA6DC}">
      <dsp:nvSpPr>
        <dsp:cNvPr id="0" name=""/>
        <dsp:cNvSpPr/>
      </dsp:nvSpPr>
      <dsp:spPr>
        <a:xfrm rot="5459174">
          <a:off x="3994995" y="3433878"/>
          <a:ext cx="317530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317530" y="1569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 rot="10800000">
        <a:off x="4145822" y="3441637"/>
        <a:ext cx="15876" cy="15876"/>
      </dsp:txXfrm>
    </dsp:sp>
    <dsp:sp modelId="{9805CD83-5548-4AB3-A3BB-795C195D38B2}">
      <dsp:nvSpPr>
        <dsp:cNvPr id="0" name=""/>
        <dsp:cNvSpPr/>
      </dsp:nvSpPr>
      <dsp:spPr>
        <a:xfrm>
          <a:off x="3168551" y="3608231"/>
          <a:ext cx="1936847" cy="16327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Free nursery education disadvantaged 2 year olds 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3452196" y="3847348"/>
        <a:ext cx="1369557" cy="1154557"/>
      </dsp:txXfrm>
    </dsp:sp>
    <dsp:sp modelId="{C1F3B378-F810-4896-89FC-67F3ABAF6D08}">
      <dsp:nvSpPr>
        <dsp:cNvPr id="0" name=""/>
        <dsp:cNvSpPr/>
      </dsp:nvSpPr>
      <dsp:spPr>
        <a:xfrm rot="10800000">
          <a:off x="2362207" y="2557589"/>
          <a:ext cx="1088983" cy="31393"/>
        </a:xfrm>
        <a:custGeom>
          <a:avLst/>
          <a:gdLst/>
          <a:ahLst/>
          <a:cxnLst/>
          <a:rect l="0" t="0" r="0" b="0"/>
          <a:pathLst>
            <a:path>
              <a:moveTo>
                <a:pt x="0" y="15696"/>
              </a:moveTo>
              <a:lnTo>
                <a:pt x="1088983" y="15696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 rot="10800000">
        <a:off x="2879475" y="2546061"/>
        <a:ext cx="54449" cy="54449"/>
      </dsp:txXfrm>
    </dsp:sp>
    <dsp:sp modelId="{35722AE6-698E-4DC3-9F83-F82755E17ABC}">
      <dsp:nvSpPr>
        <dsp:cNvPr id="0" name=""/>
        <dsp:cNvSpPr/>
      </dsp:nvSpPr>
      <dsp:spPr>
        <a:xfrm>
          <a:off x="838198" y="1828806"/>
          <a:ext cx="1524009" cy="14889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 smtClean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tx1"/>
              </a:solidFill>
            </a:rPr>
            <a:t>Compulsory schooling from 5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altLang="ja-JP" sz="1200" kern="1200" dirty="0" smtClean="0">
            <a:solidFill>
              <a:schemeClr val="tx1"/>
            </a:solidFill>
          </a:endParaRPr>
        </a:p>
      </dsp:txBody>
      <dsp:txXfrm>
        <a:off x="1061384" y="2046859"/>
        <a:ext cx="1077637" cy="1052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FA86A-53AA-445B-973F-52EB4D486BAE}">
      <dsp:nvSpPr>
        <dsp:cNvPr id="0" name=""/>
        <dsp:cNvSpPr/>
      </dsp:nvSpPr>
      <dsp:spPr>
        <a:xfrm rot="5400000">
          <a:off x="5175001" y="-2104875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Before 2001 there was no consistency in qualifications – most ECEC workers unqualified</a:t>
          </a:r>
          <a:endParaRPr lang="en-GB" sz="1800" kern="1200" dirty="0"/>
        </a:p>
      </dsp:txBody>
      <dsp:txXfrm rot="-5400000">
        <a:off x="2962656" y="148585"/>
        <a:ext cx="5225829" cy="760022"/>
      </dsp:txXfrm>
    </dsp:sp>
    <dsp:sp modelId="{BA2175E7-9876-49ED-A8B8-B2450B49C300}">
      <dsp:nvSpPr>
        <dsp:cNvPr id="0" name=""/>
        <dsp:cNvSpPr/>
      </dsp:nvSpPr>
      <dsp:spPr>
        <a:xfrm>
          <a:off x="0" y="2188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Qualifications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51394" y="53582"/>
        <a:ext cx="2859868" cy="950027"/>
      </dsp:txXfrm>
    </dsp:sp>
    <dsp:sp modelId="{399333CB-9E7C-4DFA-9909-C141AC7E4CA6}">
      <dsp:nvSpPr>
        <dsp:cNvPr id="0" name=""/>
        <dsp:cNvSpPr/>
      </dsp:nvSpPr>
      <dsp:spPr>
        <a:xfrm rot="5400000">
          <a:off x="5175001" y="-993143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level 3 person-in-charge + 50% level 2</a:t>
          </a:r>
          <a:endParaRPr lang="en-GB" sz="1800" kern="1200" dirty="0"/>
        </a:p>
      </dsp:txBody>
      <dsp:txXfrm rot="-5400000">
        <a:off x="2962656" y="1260317"/>
        <a:ext cx="5225829" cy="760022"/>
      </dsp:txXfrm>
    </dsp:sp>
    <dsp:sp modelId="{5E2F8077-ECFC-4955-A00B-DC4B8BF7C45E}">
      <dsp:nvSpPr>
        <dsp:cNvPr id="0" name=""/>
        <dsp:cNvSpPr/>
      </dsp:nvSpPr>
      <dsp:spPr>
        <a:xfrm>
          <a:off x="0" y="1107645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kern="1200" dirty="0" smtClean="0">
              <a:solidFill>
                <a:schemeClr val="tx1"/>
              </a:solidFill>
            </a:rPr>
            <a:t>National Standards </a:t>
          </a:r>
          <a:endParaRPr lang="en-GB" sz="22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 dirty="0"/>
        </a:p>
      </dsp:txBody>
      <dsp:txXfrm>
        <a:off x="51394" y="1159039"/>
        <a:ext cx="2859868" cy="950027"/>
      </dsp:txXfrm>
    </dsp:sp>
    <dsp:sp modelId="{B8C1C1E9-066E-4BDC-A48F-FAD628594F6E}">
      <dsp:nvSpPr>
        <dsp:cNvPr id="0" name=""/>
        <dsp:cNvSpPr/>
      </dsp:nvSpPr>
      <dsp:spPr>
        <a:xfrm rot="5400000">
          <a:off x="5091243" y="157415"/>
          <a:ext cx="100976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1800" kern="1200" dirty="0" smtClean="0"/>
            <a:t> high quality, graduate-led ECEC linked to good development (EPPE project) especially for disadvantaged children</a:t>
          </a:r>
          <a:endParaRPr lang="en-GB" sz="1800" kern="1200" dirty="0" smtClean="0"/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500" kern="1200" dirty="0"/>
        </a:p>
      </dsp:txBody>
      <dsp:txXfrm rot="-5400000">
        <a:off x="2962656" y="2335296"/>
        <a:ext cx="5217651" cy="911182"/>
      </dsp:txXfrm>
    </dsp:sp>
    <dsp:sp modelId="{61ECA842-7D1A-4E47-A0D8-02696E0A8A4E}">
      <dsp:nvSpPr>
        <dsp:cNvPr id="0" name=""/>
        <dsp:cNvSpPr/>
      </dsp:nvSpPr>
      <dsp:spPr>
        <a:xfrm>
          <a:off x="0" y="2213101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Research</a:t>
          </a:r>
          <a:endParaRPr lang="en-GB" sz="2200" kern="1200" dirty="0" smtClean="0">
            <a:solidFill>
              <a:schemeClr val="tx1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200" kern="1200" dirty="0"/>
        </a:p>
      </dsp:txBody>
      <dsp:txXfrm>
        <a:off x="51394" y="2264495"/>
        <a:ext cx="2859868" cy="950027"/>
      </dsp:txXfrm>
    </dsp:sp>
    <dsp:sp modelId="{FC4785D8-77B7-4102-886A-CA6916710ADC}">
      <dsp:nvSpPr>
        <dsp:cNvPr id="0" name=""/>
        <dsp:cNvSpPr/>
      </dsp:nvSpPr>
      <dsp:spPr>
        <a:xfrm>
          <a:off x="0" y="3318558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Inspection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tx1"/>
              </a:solidFill>
            </a:rPr>
            <a:t>Ofsted</a:t>
          </a:r>
          <a:endParaRPr lang="en-GB" sz="2200" kern="1200" dirty="0">
            <a:solidFill>
              <a:schemeClr val="tx1"/>
            </a:solidFill>
          </a:endParaRPr>
        </a:p>
      </dsp:txBody>
      <dsp:txXfrm>
        <a:off x="51394" y="3369952"/>
        <a:ext cx="2859868" cy="950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7AB6-501C-4FE6-8D30-DE863BF38AE4}">
      <dsp:nvSpPr>
        <dsp:cNvPr id="0" name=""/>
        <dsp:cNvSpPr/>
      </dsp:nvSpPr>
      <dsp:spPr>
        <a:xfrm>
          <a:off x="4779387" y="2356258"/>
          <a:ext cx="1467316" cy="1240694"/>
        </a:xfrm>
        <a:prstGeom prst="ellipse">
          <a:avLst/>
        </a:prstGeom>
        <a:solidFill>
          <a:srgbClr val="00B0F0">
            <a:tint val="66000"/>
            <a:satMod val="16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  <a:softEdge rad="63500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  <a:sp3d extrusionH="57150">
            <a:bevelT w="50800" h="38100" prst="riblet"/>
          </a:sp3d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Locus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of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>
              <a:solidFill>
                <a:schemeClr val="tx1"/>
              </a:solidFill>
            </a:rPr>
            <a:t>Practice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4994270" y="2537953"/>
        <a:ext cx="1037550" cy="877304"/>
      </dsp:txXfrm>
    </dsp:sp>
    <dsp:sp modelId="{CF06F53F-D1E1-46FB-9B49-D64A69FE4D8C}">
      <dsp:nvSpPr>
        <dsp:cNvPr id="0" name=""/>
        <dsp:cNvSpPr/>
      </dsp:nvSpPr>
      <dsp:spPr>
        <a:xfrm rot="15253489">
          <a:off x="4629916" y="1827175"/>
          <a:ext cx="1120678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120678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162238" y="1805982"/>
        <a:ext cx="56033" cy="56033"/>
      </dsp:txXfrm>
    </dsp:sp>
    <dsp:sp modelId="{A16E37F9-5144-478A-B711-25BAAD221D0D}">
      <dsp:nvSpPr>
        <dsp:cNvPr id="0" name=""/>
        <dsp:cNvSpPr/>
      </dsp:nvSpPr>
      <dsp:spPr>
        <a:xfrm>
          <a:off x="4047432" y="244841"/>
          <a:ext cx="1686659" cy="1058040"/>
        </a:xfrm>
        <a:prstGeom prst="ellipse">
          <a:avLst/>
        </a:prstGeom>
        <a:solidFill>
          <a:schemeClr val="accent1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Setting Dependent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294437" y="399787"/>
        <a:ext cx="1192649" cy="748148"/>
      </dsp:txXfrm>
    </dsp:sp>
    <dsp:sp modelId="{3D0FA45B-ECA9-45B8-9C26-8E56B4FFD45C}">
      <dsp:nvSpPr>
        <dsp:cNvPr id="0" name=""/>
        <dsp:cNvSpPr/>
      </dsp:nvSpPr>
      <dsp:spPr>
        <a:xfrm rot="19010312">
          <a:off x="5790283" y="1967904"/>
          <a:ext cx="1582185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582185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541821" y="1935173"/>
        <a:ext cx="79109" cy="79109"/>
      </dsp:txXfrm>
    </dsp:sp>
    <dsp:sp modelId="{EB466665-C0FC-451E-A2B3-76E7E05B6ECA}">
      <dsp:nvSpPr>
        <dsp:cNvPr id="0" name=""/>
        <dsp:cNvSpPr/>
      </dsp:nvSpPr>
      <dsp:spPr>
        <a:xfrm>
          <a:off x="6629408" y="685793"/>
          <a:ext cx="1817202" cy="783612"/>
        </a:xfrm>
        <a:prstGeom prst="ellipse">
          <a:avLst/>
        </a:prstGeom>
        <a:solidFill>
          <a:schemeClr val="accent1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0" kern="1200" dirty="0" smtClean="0">
              <a:solidFill>
                <a:schemeClr val="tx1"/>
              </a:solidFill>
            </a:rPr>
            <a:t>Holistic Knowledge</a:t>
          </a:r>
          <a:endParaRPr lang="en-US" sz="1600" b="0" kern="1200" dirty="0">
            <a:solidFill>
              <a:schemeClr val="tx1"/>
            </a:solidFill>
          </a:endParaRPr>
        </a:p>
      </dsp:txBody>
      <dsp:txXfrm>
        <a:off x="6895531" y="800550"/>
        <a:ext cx="1284956" cy="554098"/>
      </dsp:txXfrm>
    </dsp:sp>
    <dsp:sp modelId="{E4E14721-116A-4CB0-87CB-D612CA6A875E}">
      <dsp:nvSpPr>
        <dsp:cNvPr id="0" name=""/>
        <dsp:cNvSpPr/>
      </dsp:nvSpPr>
      <dsp:spPr>
        <a:xfrm rot="21489417">
          <a:off x="6245692" y="2916283"/>
          <a:ext cx="1859808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859808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7129101" y="2876612"/>
        <a:ext cx="92990" cy="92990"/>
      </dsp:txXfrm>
    </dsp:sp>
    <dsp:sp modelId="{7229FF48-EBBB-4AD4-916A-A6A31EDAEB68}">
      <dsp:nvSpPr>
        <dsp:cNvPr id="0" name=""/>
        <dsp:cNvSpPr/>
      </dsp:nvSpPr>
      <dsp:spPr>
        <a:xfrm>
          <a:off x="8102645" y="2438400"/>
          <a:ext cx="1879556" cy="849270"/>
        </a:xfrm>
        <a:prstGeom prst="ellipse">
          <a:avLst/>
        </a:prstGeom>
        <a:solidFill>
          <a:schemeClr val="accent1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8377900" y="2562773"/>
        <a:ext cx="1329046" cy="600524"/>
      </dsp:txXfrm>
    </dsp:sp>
    <dsp:sp modelId="{CFCE5485-0D24-413D-9371-E10C7074A12E}">
      <dsp:nvSpPr>
        <dsp:cNvPr id="0" name=""/>
        <dsp:cNvSpPr/>
      </dsp:nvSpPr>
      <dsp:spPr>
        <a:xfrm rot="17337608">
          <a:off x="5594501" y="2201462"/>
          <a:ext cx="364998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364998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767876" y="2199161"/>
        <a:ext cx="18249" cy="18249"/>
      </dsp:txXfrm>
    </dsp:sp>
    <dsp:sp modelId="{D5E19472-EA0C-44DA-B009-6CD992F51EBE}">
      <dsp:nvSpPr>
        <dsp:cNvPr id="0" name=""/>
        <dsp:cNvSpPr/>
      </dsp:nvSpPr>
      <dsp:spPr>
        <a:xfrm>
          <a:off x="5181596" y="1066807"/>
          <a:ext cx="1638828" cy="97887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5421597" y="1210159"/>
        <a:ext cx="1158826" cy="692166"/>
      </dsp:txXfrm>
    </dsp:sp>
    <dsp:sp modelId="{6A8474E9-C92A-42E0-BB37-3C4986D2E7C4}">
      <dsp:nvSpPr>
        <dsp:cNvPr id="0" name=""/>
        <dsp:cNvSpPr/>
      </dsp:nvSpPr>
      <dsp:spPr>
        <a:xfrm rot="20356627">
          <a:off x="6155029" y="2564935"/>
          <a:ext cx="856240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856240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561743" y="2550353"/>
        <a:ext cx="42812" cy="42812"/>
      </dsp:txXfrm>
    </dsp:sp>
    <dsp:sp modelId="{973B1F4C-C840-44BE-9DDC-31542E739832}">
      <dsp:nvSpPr>
        <dsp:cNvPr id="0" name=""/>
        <dsp:cNvSpPr/>
      </dsp:nvSpPr>
      <dsp:spPr>
        <a:xfrm>
          <a:off x="6705609" y="1600194"/>
          <a:ext cx="2272229" cy="990828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Knowledge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Skills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Attributes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038369" y="1745297"/>
        <a:ext cx="1606709" cy="700622"/>
      </dsp:txXfrm>
    </dsp:sp>
    <dsp:sp modelId="{D371C452-B5BD-42E2-965F-906198D65D9D}">
      <dsp:nvSpPr>
        <dsp:cNvPr id="0" name=""/>
        <dsp:cNvSpPr/>
      </dsp:nvSpPr>
      <dsp:spPr>
        <a:xfrm rot="764512">
          <a:off x="6212493" y="3213373"/>
          <a:ext cx="755558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755558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571383" y="3201307"/>
        <a:ext cx="37777" cy="37777"/>
      </dsp:txXfrm>
    </dsp:sp>
    <dsp:sp modelId="{706BA5F4-3E92-4C06-84A1-3C8A1A44628D}">
      <dsp:nvSpPr>
        <dsp:cNvPr id="0" name=""/>
        <dsp:cNvSpPr/>
      </dsp:nvSpPr>
      <dsp:spPr>
        <a:xfrm>
          <a:off x="6858009" y="3069695"/>
          <a:ext cx="1889161" cy="849279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Relationship with Child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134670" y="3194069"/>
        <a:ext cx="1335839" cy="600531"/>
      </dsp:txXfrm>
    </dsp:sp>
    <dsp:sp modelId="{F107E02C-379D-4C2B-BD0E-D7B3750D75D5}">
      <dsp:nvSpPr>
        <dsp:cNvPr id="0" name=""/>
        <dsp:cNvSpPr/>
      </dsp:nvSpPr>
      <dsp:spPr>
        <a:xfrm rot="1738511">
          <a:off x="6030196" y="3683524"/>
          <a:ext cx="1543581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543581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763398" y="3651758"/>
        <a:ext cx="77179" cy="77179"/>
      </dsp:txXfrm>
    </dsp:sp>
    <dsp:sp modelId="{9780A6E2-C13F-4DDC-BB17-DE95A32A008B}">
      <dsp:nvSpPr>
        <dsp:cNvPr id="0" name=""/>
        <dsp:cNvSpPr/>
      </dsp:nvSpPr>
      <dsp:spPr>
        <a:xfrm>
          <a:off x="7162810" y="3962405"/>
          <a:ext cx="1794671" cy="849279"/>
        </a:xfrm>
        <a:prstGeom prst="ellipse">
          <a:avLst/>
        </a:prstGeom>
        <a:solidFill>
          <a:schemeClr val="accent1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7425633" y="4086779"/>
        <a:ext cx="1269025" cy="600531"/>
      </dsp:txXfrm>
    </dsp:sp>
    <dsp:sp modelId="{938004E5-FCE8-4A78-97BC-6E73C9F50DC9}">
      <dsp:nvSpPr>
        <dsp:cNvPr id="0" name=""/>
        <dsp:cNvSpPr/>
      </dsp:nvSpPr>
      <dsp:spPr>
        <a:xfrm rot="3699948">
          <a:off x="5527135" y="4020525"/>
          <a:ext cx="1104973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104973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051997" y="3999724"/>
        <a:ext cx="55248" cy="55248"/>
      </dsp:txXfrm>
    </dsp:sp>
    <dsp:sp modelId="{26ED709D-3767-404C-AC2E-4EBF419BDF26}">
      <dsp:nvSpPr>
        <dsp:cNvPr id="0" name=""/>
        <dsp:cNvSpPr/>
      </dsp:nvSpPr>
      <dsp:spPr>
        <a:xfrm>
          <a:off x="5562603" y="4495812"/>
          <a:ext cx="2103052" cy="1045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5870588" y="4648939"/>
        <a:ext cx="1487082" cy="739361"/>
      </dsp:txXfrm>
    </dsp:sp>
    <dsp:sp modelId="{F7CBE8C9-C4D5-4B86-8E60-BF2A7956EB85}">
      <dsp:nvSpPr>
        <dsp:cNvPr id="0" name=""/>
        <dsp:cNvSpPr/>
      </dsp:nvSpPr>
      <dsp:spPr>
        <a:xfrm rot="6665132">
          <a:off x="4935629" y="3799742"/>
          <a:ext cx="514803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514803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5180161" y="3793696"/>
        <a:ext cx="25740" cy="25740"/>
      </dsp:txXfrm>
    </dsp:sp>
    <dsp:sp modelId="{9EBEC333-9307-4A30-AB6F-6788CE389B64}">
      <dsp:nvSpPr>
        <dsp:cNvPr id="0" name=""/>
        <dsp:cNvSpPr/>
      </dsp:nvSpPr>
      <dsp:spPr>
        <a:xfrm>
          <a:off x="4114796" y="4038610"/>
          <a:ext cx="1650064" cy="84927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4356442" y="4162984"/>
        <a:ext cx="1166772" cy="600531"/>
      </dsp:txXfrm>
    </dsp:sp>
    <dsp:sp modelId="{F41C4F4F-D975-4276-844D-7084E0B256BA}">
      <dsp:nvSpPr>
        <dsp:cNvPr id="0" name=""/>
        <dsp:cNvSpPr/>
      </dsp:nvSpPr>
      <dsp:spPr>
        <a:xfrm rot="8463310">
          <a:off x="3546474" y="3906225"/>
          <a:ext cx="1615761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615761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4313961" y="3872654"/>
        <a:ext cx="80788" cy="80788"/>
      </dsp:txXfrm>
    </dsp:sp>
    <dsp:sp modelId="{98A6C5DE-4DC9-4241-BE87-7E599C9BAF0C}">
      <dsp:nvSpPr>
        <dsp:cNvPr id="0" name=""/>
        <dsp:cNvSpPr/>
      </dsp:nvSpPr>
      <dsp:spPr>
        <a:xfrm>
          <a:off x="2348199" y="4365099"/>
          <a:ext cx="1842799" cy="8492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2618071" y="4489473"/>
        <a:ext cx="1303055" cy="600531"/>
      </dsp:txXfrm>
    </dsp:sp>
    <dsp:sp modelId="{F07DD480-7B26-41B4-9712-348BD730070A}">
      <dsp:nvSpPr>
        <dsp:cNvPr id="0" name=""/>
        <dsp:cNvSpPr/>
      </dsp:nvSpPr>
      <dsp:spPr>
        <a:xfrm rot="11838935">
          <a:off x="3846201" y="2606185"/>
          <a:ext cx="1001172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001172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4321758" y="2587979"/>
        <a:ext cx="50058" cy="50058"/>
      </dsp:txXfrm>
    </dsp:sp>
    <dsp:sp modelId="{E837E2AE-BF78-4FEB-91BD-70663B30C5A4}">
      <dsp:nvSpPr>
        <dsp:cNvPr id="0" name=""/>
        <dsp:cNvSpPr/>
      </dsp:nvSpPr>
      <dsp:spPr>
        <a:xfrm>
          <a:off x="2209798" y="1828798"/>
          <a:ext cx="1826671" cy="8054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2477308" y="1946752"/>
        <a:ext cx="1291651" cy="569531"/>
      </dsp:txXfrm>
    </dsp:sp>
    <dsp:sp modelId="{F787D22E-613F-4604-A322-AAB4FC226E05}">
      <dsp:nvSpPr>
        <dsp:cNvPr id="0" name=""/>
        <dsp:cNvSpPr/>
      </dsp:nvSpPr>
      <dsp:spPr>
        <a:xfrm rot="10723718">
          <a:off x="2773707" y="3008315"/>
          <a:ext cx="2006178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2006178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 rot="10800000">
        <a:off x="3726642" y="2964984"/>
        <a:ext cx="100308" cy="100308"/>
      </dsp:txXfrm>
    </dsp:sp>
    <dsp:sp modelId="{019C1361-A39C-407A-96A1-7A14999D9D5C}">
      <dsp:nvSpPr>
        <dsp:cNvPr id="0" name=""/>
        <dsp:cNvSpPr/>
      </dsp:nvSpPr>
      <dsp:spPr>
        <a:xfrm>
          <a:off x="838190" y="2514597"/>
          <a:ext cx="1936517" cy="1088538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0" kern="1200" dirty="0"/>
        </a:p>
      </dsp:txBody>
      <dsp:txXfrm>
        <a:off x="1121786" y="2674010"/>
        <a:ext cx="1369325" cy="769712"/>
      </dsp:txXfrm>
    </dsp:sp>
    <dsp:sp modelId="{FF6BB281-BAA6-4778-820F-CA864A2D20FC}">
      <dsp:nvSpPr>
        <dsp:cNvPr id="0" name=""/>
        <dsp:cNvSpPr/>
      </dsp:nvSpPr>
      <dsp:spPr>
        <a:xfrm rot="9732166">
          <a:off x="4171942" y="3292548"/>
          <a:ext cx="671273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671273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4490797" y="3282590"/>
        <a:ext cx="33563" cy="33563"/>
      </dsp:txXfrm>
    </dsp:sp>
    <dsp:sp modelId="{6A17DB8E-E4E8-4B48-A994-2294DB1D1A37}">
      <dsp:nvSpPr>
        <dsp:cNvPr id="0" name=""/>
        <dsp:cNvSpPr/>
      </dsp:nvSpPr>
      <dsp:spPr>
        <a:xfrm>
          <a:off x="2590794" y="3145899"/>
          <a:ext cx="1703195" cy="990819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/>
        </a:p>
      </dsp:txBody>
      <dsp:txXfrm>
        <a:off x="2840221" y="3291001"/>
        <a:ext cx="1204341" cy="700615"/>
      </dsp:txXfrm>
    </dsp:sp>
    <dsp:sp modelId="{52E54EB6-788F-446B-BAE0-37BD23182476}">
      <dsp:nvSpPr>
        <dsp:cNvPr id="0" name=""/>
        <dsp:cNvSpPr/>
      </dsp:nvSpPr>
      <dsp:spPr>
        <a:xfrm rot="12933586">
          <a:off x="3613801" y="2139887"/>
          <a:ext cx="1476676" cy="13647"/>
        </a:xfrm>
        <a:custGeom>
          <a:avLst/>
          <a:gdLst/>
          <a:ahLst/>
          <a:cxnLst/>
          <a:rect l="0" t="0" r="0" b="0"/>
          <a:pathLst>
            <a:path>
              <a:moveTo>
                <a:pt x="0" y="6823"/>
              </a:moveTo>
              <a:lnTo>
                <a:pt x="1476676" y="6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4315222" y="2109794"/>
        <a:ext cx="73833" cy="73833"/>
      </dsp:txXfrm>
    </dsp:sp>
    <dsp:sp modelId="{9C40B727-3DBD-49AC-A099-CF746C673AD1}">
      <dsp:nvSpPr>
        <dsp:cNvPr id="0" name=""/>
        <dsp:cNvSpPr/>
      </dsp:nvSpPr>
      <dsp:spPr>
        <a:xfrm>
          <a:off x="2057393" y="914392"/>
          <a:ext cx="2329835" cy="849279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2398589" y="1038766"/>
        <a:ext cx="1647443" cy="600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604C6-2D1E-40D0-9ECA-D2A950490087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052C8-0507-4A19-B9CF-F5E0E6ECE9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46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022C-3F73-456A-B6C3-A40F23C5F654}" type="datetimeFigureOut">
              <a:rPr lang="en-GB" smtClean="0"/>
              <a:t>08/07/2016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9D903-A251-41C0-9545-4D69609F8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17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9D903-A251-41C0-9545-4D69609F856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888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60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1240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8608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877B8-0C2C-204F-AD19-E5B35DA677F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58378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746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1952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9398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9870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8465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500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215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905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point presentation backgroun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8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35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3500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3500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3500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ucation.gov.uk/publications/eOrderingDownload/Foundations%20for%20quality%20-%20Nutbrown%20final%20report.pdf" TargetMode="External"/><Relationship Id="rId3" Type="http://schemas.openxmlformats.org/officeDocument/2006/relationships/hyperlink" Target="http://www.infonomics-society.org/IJCDSE/Published%20papers.htm" TargetMode="External"/><Relationship Id="rId7" Type="http://schemas.openxmlformats.org/officeDocument/2006/relationships/hyperlink" Target="https://www.gov.uk/government/uploads/system/uploads/attachment_data/file/175463/Nutbrown-Review.pdf" TargetMode="External"/><Relationship Id="rId2" Type="http://schemas.openxmlformats.org/officeDocument/2006/relationships/hyperlink" Target="https://www.gov.uk/government/uploads/system/uploads/attachment_data/file/183418/DfE-RR239c_repor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munro-review-of-child-protection-final-report-a-child-centred-system" TargetMode="External"/><Relationship Id="rId5" Type="http://schemas.openxmlformats.org/officeDocument/2006/relationships/hyperlink" Target="http://www.ucl.ac.uk/gheg/marmotreview/Documents/finalreport" TargetMode="External"/><Relationship Id="rId10" Type="http://schemas.openxmlformats.org/officeDocument/2006/relationships/hyperlink" Target="http://www.education.gov.uk/consultations/index.cfm?action=conResults&amp;consultationId=1747&amp;external=no&amp;menu=3" TargetMode="External"/><Relationship Id="rId4" Type="http://schemas.openxmlformats.org/officeDocument/2006/relationships/hyperlink" Target="http://povertyreview.independent.gov.uk/media/20254/poverty-report.pdf" TargetMode="External"/><Relationship Id="rId9" Type="http://schemas.openxmlformats.org/officeDocument/2006/relationships/hyperlink" Target="http://www.ioe.ac.uk/research/98685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sz="3600" u="sng" dirty="0"/>
              <a:t>Diversity and identity - the early childhood workforce</a:t>
            </a:r>
            <a:r>
              <a:rPr lang="en-US" sz="3600" dirty="0"/>
              <a:t/>
            </a:r>
            <a:br>
              <a:rPr lang="en-US" sz="3600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91829"/>
            <a:ext cx="6400800" cy="1752600"/>
          </a:xfrm>
        </p:spPr>
        <p:txBody>
          <a:bodyPr/>
          <a:lstStyle/>
          <a:p>
            <a:r>
              <a:rPr lang="en-GB" dirty="0" smtClean="0"/>
              <a:t>Dr Eunice Lumsden</a:t>
            </a:r>
          </a:p>
          <a:p>
            <a:r>
              <a:rPr lang="en-GB" dirty="0" smtClean="0"/>
              <a:t>Head of Early Years</a:t>
            </a:r>
          </a:p>
          <a:p>
            <a:r>
              <a:rPr lang="en-GB" dirty="0" smtClean="0"/>
              <a:t>The University of Northampton</a:t>
            </a:r>
          </a:p>
          <a:p>
            <a:r>
              <a:rPr lang="en-GB" dirty="0" smtClean="0"/>
              <a:t>eunice.lumsden@northampton.ac.uk</a:t>
            </a:r>
            <a:endParaRPr lang="en-GB" dirty="0"/>
          </a:p>
        </p:txBody>
      </p:sp>
      <p:pic>
        <p:nvPicPr>
          <p:cNvPr id="1026" name="Picture 2" descr="C:\Users\Public\Pictures\My Pictures\7164251831_353c1cfd1e_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95600"/>
            <a:ext cx="4191000" cy="2057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ublic\Pictures\My Pictures\untitled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45" y="449580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452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479665"/>
            <a:ext cx="8799484" cy="486658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2500" dirty="0"/>
              <a:t>Allen, G. (2011) </a:t>
            </a:r>
            <a:r>
              <a:rPr lang="en-GB" sz="2500" i="1" dirty="0"/>
              <a:t>Early intervention: the next steps: an independent report to her majesty’s government. </a:t>
            </a:r>
            <a:r>
              <a:rPr lang="en-GB" sz="2500" dirty="0"/>
              <a:t>London: Cabinet Office.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Bronfenbrenner, U. (2005) (ed) </a:t>
            </a:r>
            <a:r>
              <a:rPr lang="en-GB" sz="2500" i="1" dirty="0"/>
              <a:t>Making human beings human: bioecological perspectives on human development. </a:t>
            </a:r>
            <a:r>
              <a:rPr lang="en-GB" sz="2500" dirty="0"/>
              <a:t>London: Sage Publications Limited.</a:t>
            </a:r>
            <a:endParaRPr lang="en-US" sz="2500" dirty="0"/>
          </a:p>
          <a:p>
            <a:pPr marL="0" indent="0">
              <a:buNone/>
            </a:pPr>
            <a:r>
              <a:rPr lang="en-GB" sz="2500" dirty="0"/>
              <a:t>Department for Education (2012)  Longitudinal Study of Early Years Professional Status. </a:t>
            </a:r>
            <a:r>
              <a:rPr lang="en-GB" sz="2500" dirty="0">
                <a:hlinkClick r:id="rId2"/>
              </a:rPr>
              <a:t>https://www.gov.uk/government/uploads/system/uploads/attachment_data/file/183418/DfE-RR239c_report.pdf</a:t>
            </a:r>
            <a:endParaRPr lang="en-GB" sz="2500" dirty="0"/>
          </a:p>
          <a:p>
            <a:pPr marL="0" indent="0">
              <a:buNone/>
            </a:pPr>
            <a:r>
              <a:rPr lang="en-GB" sz="2500" dirty="0" smtClean="0"/>
              <a:t>Lumsden</a:t>
            </a:r>
            <a:r>
              <a:rPr lang="en-GB" sz="2500" dirty="0"/>
              <a:t>, E. (2010) The new early years professional in England [online].  </a:t>
            </a:r>
            <a:r>
              <a:rPr lang="en-GB" sz="2500" i="1" dirty="0"/>
              <a:t>International Journal for Cross-Disciplinary Subjects in Education (IJCDSE).  </a:t>
            </a:r>
            <a:r>
              <a:rPr lang="en-GB" sz="2500" b="1" dirty="0"/>
              <a:t>1</a:t>
            </a:r>
            <a:r>
              <a:rPr lang="en-GB" sz="2500" dirty="0"/>
              <a:t> (3), 253-262.  Available from: </a:t>
            </a:r>
            <a:r>
              <a:rPr lang="en-GB" sz="2500" dirty="0">
                <a:hlinkClick r:id="rId3"/>
              </a:rPr>
              <a:t>http://www.infonomics-society.org/IJCDSE/Published%20papers.htm</a:t>
            </a:r>
            <a:endParaRPr lang="en-US" sz="25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500" dirty="0"/>
              <a:t>Lumsden, E. (2012) </a:t>
            </a:r>
            <a:r>
              <a:rPr lang="en-GB" sz="2500" i="1" dirty="0"/>
              <a:t>The early years professional: </a:t>
            </a:r>
            <a:r>
              <a:rPr lang="en-GB" sz="2500" dirty="0"/>
              <a:t>a</a:t>
            </a:r>
            <a:r>
              <a:rPr lang="en-GB" sz="2500" i="1" dirty="0"/>
              <a:t> new profession or a missed opportunity. </a:t>
            </a:r>
            <a:r>
              <a:rPr lang="en-GB" sz="2500" dirty="0"/>
              <a:t>PhD thesis, The University of Northampton.  Available from:</a:t>
            </a:r>
            <a:r>
              <a:rPr lang="en-US" sz="2500" dirty="0"/>
              <a:t>http://nectar.northampton.ac.uk/4494/1/Lumsden20124494.pdf </a:t>
            </a:r>
          </a:p>
          <a:p>
            <a:pPr marL="0" indent="0">
              <a:buNone/>
              <a:defRPr/>
            </a:pPr>
            <a:r>
              <a:rPr lang="en-GB" sz="2500" dirty="0" smtClean="0"/>
              <a:t>Field</a:t>
            </a:r>
            <a:r>
              <a:rPr lang="en-GB" sz="2500" dirty="0"/>
              <a:t>, F.  (2010) </a:t>
            </a:r>
            <a:r>
              <a:rPr lang="en-GB" sz="2500" i="1" dirty="0"/>
              <a:t>The foundation years: preventing poor children becoming poor adults.  The report of the independent review on poverty and life chances.  </a:t>
            </a:r>
            <a:r>
              <a:rPr lang="en-GB" sz="2500" dirty="0"/>
              <a:t>London: Cabinet Office.</a:t>
            </a:r>
            <a:endParaRPr lang="en-US" sz="2500" dirty="0"/>
          </a:p>
          <a:p>
            <a:pPr marL="0" indent="0">
              <a:buNone/>
              <a:defRPr/>
            </a:pP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://povertyreview.independent.gov.uk/media/20254/poverty-report.pdf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sz="25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en-GB" sz="2500" dirty="0"/>
              <a:t>Marmot, M.  (2010) </a:t>
            </a:r>
            <a:r>
              <a:rPr lang="en-GB" sz="2500" i="1" dirty="0"/>
              <a:t>Strategic review of health inequalities in England post-2010, fair society, healthy lives: the Marmot review</a:t>
            </a:r>
            <a:r>
              <a:rPr lang="en-GB" sz="2500" dirty="0"/>
              <a:t> [online]. London: Global Health Equity Group.  Available from: </a:t>
            </a:r>
            <a:r>
              <a:rPr lang="en-GB" sz="2500" u="sng" dirty="0">
                <a:hlinkClick r:id="rId5"/>
              </a:rPr>
              <a:t>http://www.ucl.ac.uk/gheg/marmotreview/Documents/finalreport</a:t>
            </a:r>
            <a:r>
              <a:rPr lang="en-GB" sz="2500" dirty="0"/>
              <a:t> </a:t>
            </a:r>
            <a:endParaRPr lang="en-US" sz="2500" dirty="0"/>
          </a:p>
          <a:p>
            <a:pPr marL="0" indent="0">
              <a:buNone/>
              <a:defRPr/>
            </a:pP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</a:rPr>
              <a:t>Munro, M. (2011) Safeguarding children </a:t>
            </a: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https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://</a:t>
            </a: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www.gov.uk/government/publications/munro-review-of-child-protection-final-report-a-child-centred-system</a:t>
            </a:r>
            <a:endParaRPr lang="en-GB" sz="25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en-GB" sz="2500" dirty="0"/>
              <a:t>Nutbrown, C. (2012). </a:t>
            </a:r>
            <a:r>
              <a:rPr lang="en-GB" sz="2500" i="1" dirty="0"/>
              <a:t>Foundations of quality: The independent review of early years qualifications. Final report.  </a:t>
            </a:r>
            <a:r>
              <a:rPr lang="en-GB" sz="2500" dirty="0"/>
              <a:t>Runcorn: Department for </a:t>
            </a:r>
            <a:r>
              <a:rPr lang="en-GB" sz="2500" dirty="0" smtClean="0"/>
              <a:t>Education. </a:t>
            </a:r>
            <a:r>
              <a:rPr lang="en-GB" sz="2500" dirty="0" smtClean="0">
                <a:hlinkClick r:id="rId7"/>
              </a:rPr>
              <a:t>https</a:t>
            </a:r>
            <a:r>
              <a:rPr lang="en-GB" sz="2500" dirty="0">
                <a:hlinkClick r:id="rId7"/>
              </a:rPr>
              <a:t>://</a:t>
            </a:r>
            <a:r>
              <a:rPr lang="en-GB" sz="2500" dirty="0" smtClean="0">
                <a:hlinkClick r:id="rId7"/>
              </a:rPr>
              <a:t>www.gov.uk/government/uploads/system/uploads/attachment_data/file/175463/Nutbrown-Review.pdf</a:t>
            </a:r>
            <a:endParaRPr lang="en-GB" sz="2500" dirty="0" smtClean="0"/>
          </a:p>
          <a:p>
            <a:pPr marL="0" indent="0">
              <a:buNone/>
              <a:defRPr/>
            </a:pP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https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://www.education.gov.uk/publications/eOrderingDownload/Foundations%20for%20quality%20-%20Nutbrown%20final%</a:t>
            </a: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20report.pdf</a:t>
            </a: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en-GB" sz="2500" dirty="0"/>
              <a:t>Sylva, K., Melhuish, E., Siraj-Blatchford, I., Taggart, B and Elliot, K.  (2003) </a:t>
            </a:r>
            <a:r>
              <a:rPr lang="en-GB" sz="2500" i="1" dirty="0"/>
              <a:t>The effective provision of pre-school education (EPPE) project: findings from the pre-school period: summary of findings</a:t>
            </a:r>
            <a:r>
              <a:rPr lang="en-GB" sz="2500" dirty="0"/>
              <a:t>. London: EPPE Office, The Institute of Education.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  <a:hlinkClick r:id="rId9"/>
              </a:rPr>
              <a:t> http://www.ioe.ac.uk/research/98685.html</a:t>
            </a:r>
            <a:endParaRPr lang="en-GB" sz="25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</a:rPr>
              <a:t>Tickell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2500" dirty="0" smtClean="0">
                <a:ea typeface="Verdana" panose="020B0604030504040204" pitchFamily="34" charset="0"/>
                <a:cs typeface="Verdana" panose="020B0604030504040204" pitchFamily="34" charset="0"/>
              </a:rPr>
              <a:t>C. </a:t>
            </a:r>
            <a:r>
              <a:rPr lang="en-GB" sz="2500" dirty="0">
                <a:ea typeface="Verdana" panose="020B0604030504040204" pitchFamily="34" charset="0"/>
                <a:cs typeface="Verdana" panose="020B0604030504040204" pitchFamily="34" charset="0"/>
              </a:rPr>
              <a:t>(2011) Early Years Foundation Stage  curriculum/standards  framework</a:t>
            </a:r>
          </a:p>
          <a:p>
            <a:pPr marL="0" indent="0">
              <a:buNone/>
              <a:defRPr/>
            </a:pPr>
            <a:r>
              <a:rPr lang="en-GB" sz="2500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http://</a:t>
            </a:r>
            <a:r>
              <a:rPr lang="en-GB" sz="2500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www.education.gov.uk/consultations/index.cfm?</a:t>
            </a:r>
            <a:r>
              <a:rPr lang="en-GB" sz="2500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  <a:hlinkClick r:id="rId10"/>
              </a:rPr>
              <a:t>action=conResults&amp;consultationId=1747&amp;external=no&amp;menu=3</a:t>
            </a:r>
            <a:r>
              <a:rPr lang="en-GB" sz="2500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  <a:defRPr/>
            </a:pPr>
            <a:endParaRPr lang="en-GB" sz="2500" dirty="0">
              <a:solidFill>
                <a:schemeClr val="accent5">
                  <a:lumMod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endParaRPr lang="en-GB" sz="2500" dirty="0">
              <a:ea typeface="Verdana" panose="020B0604030504040204" pitchFamily="34" charset="0"/>
              <a:cs typeface="Verdana" panose="020B0604030504040204" pitchFamily="34" charset="0"/>
              <a:hlinkClick r:id="rId10"/>
            </a:endParaRPr>
          </a:p>
          <a:p>
            <a:pPr marL="0" indent="0">
              <a:buNone/>
              <a:defRPr/>
            </a:pPr>
            <a:endParaRPr lang="en-GB" sz="2800" dirty="0" smtClean="0"/>
          </a:p>
          <a:p>
            <a:pPr marL="0" indent="0">
              <a:buNone/>
              <a:defRPr/>
            </a:pPr>
            <a:endParaRPr lang="en-US" sz="2800" dirty="0"/>
          </a:p>
          <a:p>
            <a:pPr marL="0" indent="0">
              <a:buNone/>
              <a:defRPr/>
            </a:pPr>
            <a:endParaRPr lang="en-GB" sz="2800" dirty="0" smtClean="0"/>
          </a:p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139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617733"/>
              </p:ext>
            </p:extLst>
          </p:nvPr>
        </p:nvGraphicFramePr>
        <p:xfrm>
          <a:off x="457200" y="914400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066800"/>
            <a:ext cx="2420937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531" y="4793167"/>
            <a:ext cx="2582069" cy="137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>
            <a:endCxn id="1026" idx="1"/>
          </p:cNvCxnSpPr>
          <p:nvPr/>
        </p:nvCxnSpPr>
        <p:spPr>
          <a:xfrm>
            <a:off x="5334000" y="1588293"/>
            <a:ext cx="6096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467600" y="4191000"/>
            <a:ext cx="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09800" y="6211669"/>
            <a:ext cx="4772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Early Years Foundation Stage</a:t>
            </a:r>
          </a:p>
          <a:p>
            <a:pPr algn="ctr"/>
            <a:r>
              <a:rPr lang="en-GB" b="1" dirty="0">
                <a:solidFill>
                  <a:srgbClr val="0070C0"/>
                </a:solidFill>
              </a:rPr>
              <a:t>Underpinned by Child Development</a:t>
            </a:r>
          </a:p>
        </p:txBody>
      </p:sp>
    </p:spTree>
    <p:extLst>
      <p:ext uri="{BB962C8B-B14F-4D97-AF65-F5344CB8AC3E}">
        <p14:creationId xmlns:p14="http://schemas.microsoft.com/office/powerpoint/2010/main" val="3213724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957066"/>
              </p:ext>
            </p:extLst>
          </p:nvPr>
        </p:nvGraphicFramePr>
        <p:xfrm>
          <a:off x="486324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0" y="838199"/>
            <a:ext cx="61542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Why Professionalisation ?</a:t>
            </a:r>
            <a:endParaRPr lang="en-GB" sz="3200" dirty="0"/>
          </a:p>
        </p:txBody>
      </p:sp>
      <p:grpSp>
        <p:nvGrpSpPr>
          <p:cNvPr id="9" name="Group 8"/>
          <p:cNvGrpSpPr/>
          <p:nvPr/>
        </p:nvGrpSpPr>
        <p:grpSpPr>
          <a:xfrm>
            <a:off x="3484643" y="5250300"/>
            <a:ext cx="5266944" cy="842252"/>
            <a:chOff x="2962655" y="107471"/>
            <a:chExt cx="5266944" cy="842252"/>
          </a:xfrm>
        </p:grpSpPr>
        <p:sp>
          <p:nvSpPr>
            <p:cNvPr id="10" name="Round Same Side Corner Rectangle 9"/>
            <p:cNvSpPr/>
            <p:nvPr/>
          </p:nvSpPr>
          <p:spPr>
            <a:xfrm rot="5400000">
              <a:off x="5175001" y="-2104875"/>
              <a:ext cx="842252" cy="5266944"/>
            </a:xfrm>
            <a:prstGeom prst="round2SameRect">
              <a:avLst/>
            </a:prstGeom>
            <a:ln>
              <a:solidFill>
                <a:schemeClr val="tx1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 Same Side Corner Rectangle 4"/>
            <p:cNvSpPr/>
            <p:nvPr/>
          </p:nvSpPr>
          <p:spPr>
            <a:xfrm>
              <a:off x="2962656" y="148585"/>
              <a:ext cx="5225829" cy="7600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71450" lvl="1" indent="-171450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dirty="0"/>
                <a:t>‘outstanding’ settings linked to graduate leadership</a:t>
              </a:r>
            </a:p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GB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80496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4000" b="1" dirty="0" smtClean="0"/>
              <a:t>Evidence</a:t>
            </a:r>
            <a:endParaRPr lang="en-GB" sz="4000" b="1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29133" cy="510540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en-GB" sz="2400" dirty="0" smtClean="0">
                <a:ea typeface="+mn-ea"/>
                <a:cs typeface="+mn-cs"/>
              </a:rPr>
              <a:t>Health </a:t>
            </a:r>
            <a:r>
              <a:rPr lang="en-GB" sz="2400" dirty="0">
                <a:ea typeface="+mn-ea"/>
                <a:cs typeface="+mn-cs"/>
              </a:rPr>
              <a:t>(</a:t>
            </a:r>
            <a:r>
              <a:rPr lang="en-GB" sz="2400" dirty="0" smtClean="0">
                <a:ea typeface="+mn-ea"/>
                <a:cs typeface="+mn-cs"/>
              </a:rPr>
              <a:t>Marmot </a:t>
            </a:r>
            <a:r>
              <a:rPr lang="en-GB" sz="2400" dirty="0">
                <a:ea typeface="+mn-ea"/>
                <a:cs typeface="+mn-cs"/>
              </a:rPr>
              <a:t>2010</a:t>
            </a:r>
            <a:r>
              <a:rPr lang="en-GB" sz="2400" dirty="0" smtClean="0">
                <a:ea typeface="+mn-ea"/>
                <a:cs typeface="+mn-cs"/>
              </a:rPr>
              <a:t>)</a:t>
            </a:r>
          </a:p>
          <a:p>
            <a:pPr>
              <a:defRPr/>
            </a:pPr>
            <a:r>
              <a:rPr lang="en-GB" sz="2400" dirty="0" smtClean="0">
                <a:ea typeface="+mn-ea"/>
                <a:cs typeface="+mn-cs"/>
              </a:rPr>
              <a:t>Poverty </a:t>
            </a:r>
            <a:r>
              <a:rPr lang="en-GB" sz="2400" dirty="0">
                <a:ea typeface="+mn-ea"/>
                <a:cs typeface="+mn-cs"/>
              </a:rPr>
              <a:t>and life chances (</a:t>
            </a:r>
            <a:r>
              <a:rPr lang="en-GB" sz="2400" dirty="0" smtClean="0">
                <a:ea typeface="+mn-ea"/>
                <a:cs typeface="+mn-cs"/>
              </a:rPr>
              <a:t>Field 2010, 2016) </a:t>
            </a:r>
          </a:p>
          <a:p>
            <a:pPr>
              <a:defRPr/>
            </a:pPr>
            <a:r>
              <a:rPr lang="en-GB" sz="2400" dirty="0">
                <a:ea typeface="+mn-ea"/>
                <a:cs typeface="+mn-cs"/>
              </a:rPr>
              <a:t>E</a:t>
            </a:r>
            <a:r>
              <a:rPr lang="en-GB" sz="2400" dirty="0" smtClean="0">
                <a:ea typeface="+mn-ea"/>
                <a:cs typeface="+mn-cs"/>
              </a:rPr>
              <a:t>arly </a:t>
            </a:r>
            <a:r>
              <a:rPr lang="en-GB" sz="2400" dirty="0"/>
              <a:t>I</a:t>
            </a:r>
            <a:r>
              <a:rPr lang="en-GB" sz="2400" dirty="0" smtClean="0">
                <a:ea typeface="+mn-ea"/>
                <a:cs typeface="+mn-cs"/>
              </a:rPr>
              <a:t>ntervention </a:t>
            </a:r>
            <a:r>
              <a:rPr lang="en-GB" sz="2400" dirty="0">
                <a:ea typeface="+mn-ea"/>
                <a:cs typeface="+mn-cs"/>
              </a:rPr>
              <a:t>(</a:t>
            </a:r>
            <a:r>
              <a:rPr lang="en-GB" sz="2400" dirty="0" smtClean="0">
                <a:ea typeface="+mn-ea"/>
                <a:cs typeface="+mn-cs"/>
              </a:rPr>
              <a:t>Allen 2011) </a:t>
            </a:r>
            <a:endParaRPr lang="en-GB" sz="2400" dirty="0">
              <a:ea typeface="+mn-ea"/>
              <a:cs typeface="+mn-cs"/>
            </a:endParaRPr>
          </a:p>
          <a:p>
            <a:pPr>
              <a:defRPr/>
            </a:pPr>
            <a:r>
              <a:rPr lang="en-GB" sz="2400" dirty="0" smtClean="0">
                <a:ea typeface="+mn-ea"/>
                <a:cs typeface="+mn-cs"/>
              </a:rPr>
              <a:t>Early </a:t>
            </a:r>
            <a:r>
              <a:rPr lang="en-GB" sz="2400" dirty="0">
                <a:ea typeface="+mn-ea"/>
                <a:cs typeface="+mn-cs"/>
              </a:rPr>
              <a:t>Years Foundation Stage curriculum framework (</a:t>
            </a:r>
            <a:r>
              <a:rPr lang="en-GB" sz="2400" dirty="0" smtClean="0">
                <a:ea typeface="+mn-ea"/>
                <a:cs typeface="+mn-cs"/>
              </a:rPr>
              <a:t>Tickell, </a:t>
            </a:r>
            <a:r>
              <a:rPr lang="en-GB" sz="2400" dirty="0">
                <a:ea typeface="+mn-ea"/>
                <a:cs typeface="+mn-cs"/>
              </a:rPr>
              <a:t>2011</a:t>
            </a:r>
            <a:r>
              <a:rPr lang="en-GB" sz="2400" dirty="0" smtClean="0">
                <a:ea typeface="+mn-ea"/>
                <a:cs typeface="+mn-cs"/>
              </a:rPr>
              <a:t>) </a:t>
            </a:r>
          </a:p>
          <a:p>
            <a:pPr>
              <a:defRPr/>
            </a:pPr>
            <a:r>
              <a:rPr lang="en-GB" sz="2400" dirty="0" smtClean="0">
                <a:ea typeface="+mn-ea"/>
                <a:cs typeface="+mn-cs"/>
              </a:rPr>
              <a:t>Child </a:t>
            </a:r>
            <a:r>
              <a:rPr lang="en-GB" sz="2400" dirty="0">
                <a:ea typeface="+mn-ea"/>
                <a:cs typeface="+mn-cs"/>
              </a:rPr>
              <a:t>protection (Munro 2011</a:t>
            </a:r>
            <a:r>
              <a:rPr lang="en-GB" sz="2400" dirty="0" smtClean="0">
                <a:ea typeface="+mn-ea"/>
                <a:cs typeface="+mn-cs"/>
              </a:rPr>
              <a:t>) </a:t>
            </a:r>
          </a:p>
          <a:p>
            <a:pPr>
              <a:defRPr/>
            </a:pPr>
            <a:r>
              <a:rPr lang="en-GB" sz="2400" dirty="0" smtClean="0">
                <a:ea typeface="+mn-ea"/>
                <a:cs typeface="+mn-cs"/>
              </a:rPr>
              <a:t>Qualifications and Early Years Workforce (Nutbrown 2012)</a:t>
            </a:r>
          </a:p>
          <a:p>
            <a:pPr>
              <a:defRPr/>
            </a:pPr>
            <a:r>
              <a:rPr lang="en-GB" sz="2400" dirty="0" smtClean="0"/>
              <a:t>Longitudinal Study of Early Years Professionals Status (DfE, 2013)</a:t>
            </a:r>
          </a:p>
          <a:p>
            <a:pPr>
              <a:defRPr/>
            </a:pPr>
            <a:r>
              <a:rPr lang="en-GB" sz="2400" dirty="0"/>
              <a:t>EPPE </a:t>
            </a:r>
            <a:r>
              <a:rPr lang="en-GB" sz="2400" dirty="0" smtClean="0"/>
              <a:t>Research (Sylva </a:t>
            </a:r>
            <a:r>
              <a:rPr lang="en-GB" sz="2400" i="1" dirty="0" smtClean="0"/>
              <a:t>et al., </a:t>
            </a:r>
            <a:r>
              <a:rPr lang="en-GB" sz="2400" dirty="0" smtClean="0"/>
              <a:t>1997-2015)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546580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295400"/>
            <a:ext cx="3657600" cy="4691063"/>
          </a:xfrm>
        </p:spPr>
        <p:txBody>
          <a:bodyPr/>
          <a:lstStyle/>
          <a:p>
            <a:r>
              <a:rPr lang="en-GB" sz="3600" dirty="0" smtClean="0"/>
              <a:t>Graduate </a:t>
            </a:r>
            <a:r>
              <a:rPr lang="en-GB" sz="3600" dirty="0"/>
              <a:t>leadership </a:t>
            </a:r>
            <a:r>
              <a:rPr lang="en-GB" sz="3600" dirty="0" smtClean="0"/>
              <a:t>is essential for the highest </a:t>
            </a:r>
            <a:r>
              <a:rPr lang="en-GB" sz="3600" dirty="0"/>
              <a:t>quality ECEC </a:t>
            </a:r>
            <a:r>
              <a:rPr lang="en-GB" sz="3600" dirty="0" smtClean="0"/>
              <a:t>that promotes the </a:t>
            </a:r>
            <a:r>
              <a:rPr lang="en-GB" sz="3600" dirty="0"/>
              <a:t>best outcomes for children</a:t>
            </a:r>
          </a:p>
          <a:p>
            <a:endParaRPr lang="en-GB" dirty="0"/>
          </a:p>
        </p:txBody>
      </p:sp>
      <p:pic>
        <p:nvPicPr>
          <p:cNvPr id="5" name="Picture 2" descr="C:\Users\Public\Pictures\My Pictures\9739379891_28b523047c_b child waterin  London Early Years foundation not to be reproduced with out accredita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82" y="1143000"/>
            <a:ext cx="3899636" cy="498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638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932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2192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sz="2400" b="1" dirty="0">
                <a:latin typeface="Verdana" charset="0"/>
              </a:rPr>
              <a:t>Qualifications F</a:t>
            </a:r>
            <a:r>
              <a:rPr lang="en-GB" sz="2400" b="1" dirty="0" smtClean="0">
                <a:latin typeface="Verdana" charset="0"/>
              </a:rPr>
              <a:t>ramework </a:t>
            </a:r>
            <a:r>
              <a:rPr lang="en-GB" sz="2400" b="1" dirty="0">
                <a:latin typeface="Verdana" charset="0"/>
              </a:rPr>
              <a:t>for Early </a:t>
            </a:r>
            <a:r>
              <a:rPr lang="en-GB" sz="2400" b="1" dirty="0" smtClean="0">
                <a:latin typeface="Verdana" charset="0"/>
              </a:rPr>
              <a:t>Years 2016</a:t>
            </a:r>
            <a:endParaRPr lang="en-US" sz="2400" b="1" dirty="0">
              <a:latin typeface="Verdana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b="1" dirty="0">
              <a:latin typeface="Verdana" charset="0"/>
            </a:endParaRPr>
          </a:p>
          <a:p>
            <a:pPr eaLnBrk="1" hangingPunct="1"/>
            <a:endParaRPr lang="en-US" b="1" dirty="0">
              <a:latin typeface="Verdana" charset="0"/>
            </a:endParaRPr>
          </a:p>
          <a:p>
            <a:pPr eaLnBrk="1" hangingPunct="1">
              <a:buFontTx/>
              <a:buNone/>
            </a:pPr>
            <a:endParaRPr lang="en-US" sz="1800" i="1" dirty="0">
              <a:latin typeface="Verdana" charset="0"/>
            </a:endParaRPr>
          </a:p>
        </p:txBody>
      </p:sp>
      <p:graphicFrame>
        <p:nvGraphicFramePr>
          <p:cNvPr id="12186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6187032"/>
              </p:ext>
            </p:extLst>
          </p:nvPr>
        </p:nvGraphicFramePr>
        <p:xfrm>
          <a:off x="609600" y="990600"/>
          <a:ext cx="7955231" cy="4966621"/>
        </p:xfrm>
        <a:graphic>
          <a:graphicData uri="http://schemas.openxmlformats.org/drawingml/2006/table">
            <a:tbl>
              <a:tblPr/>
              <a:tblGrid>
                <a:gridCol w="1013208"/>
                <a:gridCol w="3484368"/>
                <a:gridCol w="3457655"/>
              </a:tblGrid>
              <a:tr h="56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Level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Qualification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Role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0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 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Early Years Teacher Status + Bachelors Degree =180 ECTs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Teaching and leading 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practice across 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Early Years Foundation Stage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CC"/>
                    </a:solidFill>
                  </a:tcPr>
                </a:tc>
              </a:tr>
              <a:tr h="92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  5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Foundation Degree =120 ECTs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95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  4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QCF Diploma or HEQF year 1 =60 ECTs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No additional status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1209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  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Early Years Educator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 (QCF Diploma = 37-40 UK credits)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</a:rPr>
                        <a:t>Qualified Early Years Practitioner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ＭＳ Ｐゴシック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28800" y="6248400"/>
            <a:ext cx="684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                                    European Credit Transfer (ECT)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053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110" name="Picture 3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9577873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81546" y="6133017"/>
            <a:ext cx="2291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Flexible Borders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634412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Lumsden (2012)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681546" y="3657600"/>
            <a:ext cx="1786054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292181" y="1600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Early Years Teacher 0-5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30381" y="2246531"/>
            <a:ext cx="1041819" cy="141106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292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" y="6629400"/>
            <a:ext cx="8991600" cy="228600"/>
          </a:xfrm>
        </p:spPr>
        <p:txBody>
          <a:bodyPr/>
          <a:lstStyle/>
          <a:p>
            <a:r>
              <a:rPr lang="en-US" dirty="0" smtClean="0"/>
              <a:t>Please do not reproduce without the permission of the author  Lumsden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0" y="1066800"/>
            <a:ext cx="9144000" cy="5486400"/>
          </a:xfrm>
          <a:prstGeom prst="ellipse">
            <a:avLst/>
          </a:prstGeom>
          <a:solidFill>
            <a:schemeClr val="accent3">
              <a:lumMod val="95000"/>
            </a:schemeClr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47368198"/>
              </p:ext>
            </p:extLst>
          </p:nvPr>
        </p:nvGraphicFramePr>
        <p:xfrm>
          <a:off x="-868138" y="876300"/>
          <a:ext cx="11201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52600" y="5257800"/>
            <a:ext cx="1186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Catalyst </a:t>
            </a:r>
          </a:p>
          <a:p>
            <a:pPr algn="ctr"/>
            <a:r>
              <a:rPr lang="en-GB" sz="1600" dirty="0" smtClean="0"/>
              <a:t>for </a:t>
            </a:r>
          </a:p>
          <a:p>
            <a:pPr algn="ctr"/>
            <a:r>
              <a:rPr lang="en-GB" sz="1600" dirty="0" smtClean="0"/>
              <a:t>Change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2133600"/>
            <a:ext cx="1709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/>
              <a:t>   Professional </a:t>
            </a:r>
          </a:p>
          <a:p>
            <a:pPr algn="ctr"/>
            <a:r>
              <a:rPr lang="en-GB" sz="1600" dirty="0" smtClean="0"/>
              <a:t>Identity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54864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Relationship </a:t>
            </a:r>
          </a:p>
          <a:p>
            <a:pPr algn="ctr"/>
            <a:r>
              <a:rPr lang="en-GB" sz="1600" dirty="0" smtClean="0"/>
              <a:t>with </a:t>
            </a:r>
          </a:p>
          <a:p>
            <a:pPr algn="ctr"/>
            <a:r>
              <a:rPr lang="en-GB" sz="1600" dirty="0" smtClean="0"/>
              <a:t>Parents/Carers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429000" y="5029200"/>
            <a:ext cx="1303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/>
              <a:t>Holistic</a:t>
            </a:r>
          </a:p>
          <a:p>
            <a:pPr algn="ctr"/>
            <a:r>
              <a:rPr lang="en-GB" sz="1600" dirty="0" smtClean="0"/>
              <a:t>Leadership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0" y="3352800"/>
            <a:ext cx="1627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  Relationship</a:t>
            </a:r>
          </a:p>
          <a:p>
            <a:r>
              <a:rPr lang="en-GB" sz="1600" dirty="0" smtClean="0"/>
              <a:t>with Teaching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5105400"/>
            <a:ext cx="11591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Advocacy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3505200"/>
            <a:ext cx="1606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/>
              <a:t>Communities </a:t>
            </a:r>
          </a:p>
          <a:p>
            <a:pPr algn="ctr"/>
            <a:r>
              <a:rPr lang="en-GB" sz="1600" dirty="0" smtClean="0"/>
              <a:t>of </a:t>
            </a:r>
          </a:p>
          <a:p>
            <a:pPr algn="ctr"/>
            <a:r>
              <a:rPr lang="en-GB" sz="1600" dirty="0" smtClean="0"/>
              <a:t>Practice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4191000"/>
            <a:ext cx="1420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/>
              <a:t>Professional</a:t>
            </a:r>
          </a:p>
          <a:p>
            <a:pPr algn="ctr"/>
            <a:r>
              <a:rPr lang="en-GB" sz="1600" dirty="0" smtClean="0"/>
              <a:t>Status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905000" y="2895600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CPD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752600" y="1828800"/>
            <a:ext cx="14743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Government</a:t>
            </a:r>
          </a:p>
          <a:p>
            <a:r>
              <a:rPr lang="en-GB" sz="1600" dirty="0" smtClean="0"/>
              <a:t>Involvement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09807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Please do not reproduce without the permission of the author  Lumsden 28/3/12</a:t>
            </a:r>
            <a:endParaRPr lang="en-US" dirty="0"/>
          </a:p>
        </p:txBody>
      </p:sp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-29457" y="0"/>
            <a:ext cx="9172365" cy="6858000"/>
            <a:chOff x="1960" y="1990"/>
            <a:chExt cx="8407" cy="7457"/>
          </a:xfrm>
        </p:grpSpPr>
        <p:sp>
          <p:nvSpPr>
            <p:cNvPr id="107523" name="AutoShape 3"/>
            <p:cNvSpPr>
              <a:spLocks noChangeAspect="1" noChangeArrowheads="1"/>
            </p:cNvSpPr>
            <p:nvPr/>
          </p:nvSpPr>
          <p:spPr bwMode="auto">
            <a:xfrm>
              <a:off x="1980" y="1990"/>
              <a:ext cx="8364" cy="7457"/>
            </a:xfrm>
            <a:prstGeom prst="rect">
              <a:avLst/>
            </a:prstGeom>
            <a:solidFill>
              <a:srgbClr val="FFFFFF"/>
            </a:solidFill>
            <a:ln w="57150" cmpd="thickThin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GB" b="1" dirty="0" smtClean="0">
                  <a:latin typeface="+mj-lt"/>
                </a:rPr>
                <a:t>Based on the Bioecological</a:t>
              </a:r>
            </a:p>
            <a:p>
              <a:r>
                <a:rPr lang="en-GB" b="1" dirty="0" smtClean="0">
                  <a:latin typeface="+mj-lt"/>
                </a:rPr>
                <a:t>Theory of Human</a:t>
              </a:r>
            </a:p>
            <a:p>
              <a:r>
                <a:rPr lang="en-GB" b="1" dirty="0" smtClean="0">
                  <a:latin typeface="+mj-lt"/>
                </a:rPr>
                <a:t> Development </a:t>
              </a:r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endParaRPr lang="en-GB" b="1" dirty="0" smtClean="0"/>
            </a:p>
            <a:p>
              <a:r>
                <a:rPr lang="en-GB" sz="1600" b="1" dirty="0" smtClean="0"/>
                <a:t>Bronfenbrenner,</a:t>
              </a:r>
            </a:p>
            <a:p>
              <a:r>
                <a:rPr lang="en-GB" sz="1600" b="1" dirty="0" smtClean="0"/>
                <a:t> 2005</a:t>
              </a:r>
            </a:p>
            <a:p>
              <a:r>
                <a:rPr lang="en-GB" sz="1600" b="1" dirty="0" smtClean="0"/>
                <a:t>Lumsden, 2012</a:t>
              </a:r>
              <a:endParaRPr lang="en-US" sz="1600" b="1" dirty="0"/>
            </a:p>
          </p:txBody>
        </p:sp>
        <p:sp>
          <p:nvSpPr>
            <p:cNvPr id="107524" name="Oval 4"/>
            <p:cNvSpPr>
              <a:spLocks noChangeArrowheads="1"/>
            </p:cNvSpPr>
            <p:nvPr/>
          </p:nvSpPr>
          <p:spPr bwMode="auto">
            <a:xfrm>
              <a:off x="2399" y="2190"/>
              <a:ext cx="7649" cy="7257"/>
            </a:xfrm>
            <a:prstGeom prst="ellipse">
              <a:avLst/>
            </a:prstGeom>
            <a:solidFill>
              <a:srgbClr val="FFFF99"/>
            </a:solidFill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25" name="Oval 5"/>
            <p:cNvSpPr>
              <a:spLocks noChangeArrowheads="1"/>
            </p:cNvSpPr>
            <p:nvPr/>
          </p:nvSpPr>
          <p:spPr bwMode="auto">
            <a:xfrm>
              <a:off x="3060" y="2736"/>
              <a:ext cx="6184" cy="612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26" name="Oval 6"/>
            <p:cNvSpPr>
              <a:spLocks noChangeArrowheads="1"/>
            </p:cNvSpPr>
            <p:nvPr/>
          </p:nvSpPr>
          <p:spPr bwMode="auto">
            <a:xfrm>
              <a:off x="4005" y="3399"/>
              <a:ext cx="4260" cy="4971"/>
            </a:xfrm>
            <a:prstGeom prst="ellipse">
              <a:avLst/>
            </a:prstGeom>
            <a:solidFill>
              <a:srgbClr val="FFFF99"/>
            </a:solidFill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41" name="Text Box 21"/>
            <p:cNvSpPr txBox="1">
              <a:spLocks noChangeArrowheads="1"/>
            </p:cNvSpPr>
            <p:nvPr/>
          </p:nvSpPr>
          <p:spPr bwMode="auto">
            <a:xfrm>
              <a:off x="8203" y="1990"/>
              <a:ext cx="1886" cy="49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Chronosystem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542" name="AutoShape 22"/>
            <p:cNvSpPr>
              <a:spLocks noChangeArrowheads="1"/>
            </p:cNvSpPr>
            <p:nvPr/>
          </p:nvSpPr>
          <p:spPr bwMode="auto">
            <a:xfrm rot="5659122">
              <a:off x="5525" y="1580"/>
              <a:ext cx="1327" cy="8357"/>
            </a:xfrm>
            <a:prstGeom prst="flowChartCol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43" name="AutoShape 23"/>
            <p:cNvSpPr>
              <a:spLocks noChangeArrowheads="1"/>
            </p:cNvSpPr>
            <p:nvPr/>
          </p:nvSpPr>
          <p:spPr bwMode="auto">
            <a:xfrm rot="5844069">
              <a:off x="5489" y="1538"/>
              <a:ext cx="1327" cy="8386"/>
            </a:xfrm>
            <a:prstGeom prst="flowChartCol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44" name="AutoShape 24"/>
            <p:cNvSpPr>
              <a:spLocks noChangeArrowheads="1"/>
            </p:cNvSpPr>
            <p:nvPr/>
          </p:nvSpPr>
          <p:spPr bwMode="auto">
            <a:xfrm rot="5981682">
              <a:off x="5504" y="1594"/>
              <a:ext cx="1306" cy="8286"/>
            </a:xfrm>
            <a:prstGeom prst="flowChartCol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45" name="AutoShape 25"/>
            <p:cNvSpPr>
              <a:spLocks noChangeArrowheads="1"/>
            </p:cNvSpPr>
            <p:nvPr/>
          </p:nvSpPr>
          <p:spPr bwMode="auto">
            <a:xfrm rot="6207488">
              <a:off x="5533" y="1600"/>
              <a:ext cx="1286" cy="8300"/>
            </a:xfrm>
            <a:prstGeom prst="flowChartCol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cxnSp>
          <p:nvCxnSpPr>
            <p:cNvPr id="107546" name="AutoShape 26"/>
            <p:cNvCxnSpPr>
              <a:cxnSpLocks noChangeShapeType="1"/>
              <a:stCxn id="107545" idx="1"/>
              <a:endCxn id="107545" idx="0"/>
            </p:cNvCxnSpPr>
            <p:nvPr/>
          </p:nvCxnSpPr>
          <p:spPr bwMode="auto">
            <a:xfrm>
              <a:off x="6176" y="5750"/>
              <a:ext cx="4036" cy="114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547" name="AutoShape 27"/>
            <p:cNvCxnSpPr>
              <a:cxnSpLocks noChangeShapeType="1"/>
              <a:stCxn id="107545" idx="1"/>
              <a:endCxn id="107545" idx="2"/>
            </p:cNvCxnSpPr>
            <p:nvPr/>
          </p:nvCxnSpPr>
          <p:spPr bwMode="auto">
            <a:xfrm flipH="1" flipV="1">
              <a:off x="2140" y="4604"/>
              <a:ext cx="4036" cy="1146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107548" name="AutoShape 28"/>
            <p:cNvCxnSpPr>
              <a:cxnSpLocks noChangeShapeType="1"/>
              <a:endCxn id="107545" idx="0"/>
            </p:cNvCxnSpPr>
            <p:nvPr/>
          </p:nvCxnSpPr>
          <p:spPr bwMode="auto">
            <a:xfrm>
              <a:off x="6330" y="5836"/>
              <a:ext cx="3882" cy="10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7549" name="Text Box 29"/>
            <p:cNvSpPr txBox="1">
              <a:spLocks noChangeArrowheads="1"/>
            </p:cNvSpPr>
            <p:nvPr/>
          </p:nvSpPr>
          <p:spPr bwMode="auto">
            <a:xfrm>
              <a:off x="5961" y="4310"/>
              <a:ext cx="1006" cy="42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Meso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07550" name="Text Box 30"/>
            <p:cNvSpPr txBox="1">
              <a:spLocks noChangeArrowheads="1"/>
            </p:cNvSpPr>
            <p:nvPr/>
          </p:nvSpPr>
          <p:spPr bwMode="auto">
            <a:xfrm>
              <a:off x="6590" y="3813"/>
              <a:ext cx="946" cy="41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Micro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552" name="Text Box 32"/>
            <p:cNvSpPr txBox="1">
              <a:spLocks noChangeArrowheads="1"/>
            </p:cNvSpPr>
            <p:nvPr/>
          </p:nvSpPr>
          <p:spPr bwMode="auto">
            <a:xfrm>
              <a:off x="7714" y="2653"/>
              <a:ext cx="976" cy="663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  </a:t>
              </a:r>
              <a:r>
                <a:rPr kumimoji="0" lang="en-US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Macro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553" name="Oval 33"/>
            <p:cNvSpPr>
              <a:spLocks noChangeArrowheads="1"/>
            </p:cNvSpPr>
            <p:nvPr/>
          </p:nvSpPr>
          <p:spPr bwMode="auto">
            <a:xfrm>
              <a:off x="4698" y="4227"/>
              <a:ext cx="2927" cy="364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54" name="Text Box 34"/>
            <p:cNvSpPr txBox="1">
              <a:spLocks noChangeArrowheads="1"/>
            </p:cNvSpPr>
            <p:nvPr/>
          </p:nvSpPr>
          <p:spPr bwMode="auto">
            <a:xfrm>
              <a:off x="4774" y="4559"/>
              <a:ext cx="2794" cy="2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800" b="1" i="1" dirty="0" smtClean="0">
                  <a:solidFill>
                    <a:srgbClr val="0070C0"/>
                  </a:solidFill>
                  <a:latin typeface="Verdana" pitchFamily="34" charset="0"/>
                </a:rPr>
                <a:t>Early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lang="en-US" sz="2800" b="1" i="1" dirty="0" smtClean="0">
                <a:solidFill>
                  <a:srgbClr val="0070C0"/>
                </a:solidFill>
                <a:latin typeface="Verdana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800" b="1" i="1" dirty="0" smtClean="0">
                  <a:solidFill>
                    <a:srgbClr val="0070C0"/>
                  </a:solidFill>
                  <a:latin typeface="Verdana" pitchFamily="34" charset="0"/>
                </a:rPr>
                <a:t>Childhood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800" b="1" i="1" dirty="0" smtClean="0">
                  <a:solidFill>
                    <a:srgbClr val="0070C0"/>
                  </a:solidFill>
                  <a:latin typeface="Verdana" pitchFamily="34" charset="0"/>
                </a:rPr>
                <a:t>Development</a:t>
              </a:r>
              <a:endPara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7555" name="AutoShape 35"/>
            <p:cNvSpPr>
              <a:spLocks noChangeArrowheads="1"/>
            </p:cNvSpPr>
            <p:nvPr/>
          </p:nvSpPr>
          <p:spPr bwMode="auto">
            <a:xfrm rot="6336055">
              <a:off x="5571" y="1675"/>
              <a:ext cx="1220" cy="8256"/>
            </a:xfrm>
            <a:prstGeom prst="flowChartCollat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556" name="Text Box 36"/>
            <p:cNvSpPr txBox="1">
              <a:spLocks noChangeArrowheads="1"/>
            </p:cNvSpPr>
            <p:nvPr/>
          </p:nvSpPr>
          <p:spPr bwMode="auto">
            <a:xfrm>
              <a:off x="8482" y="6298"/>
              <a:ext cx="1467" cy="994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Chaotic System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5715000" y="1143000"/>
            <a:ext cx="10668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Exo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53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1">
  <a:themeElements>
    <a:clrScheme name="template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 abuse and child protection (2) -nile</Template>
  <TotalTime>912</TotalTime>
  <Words>710</Words>
  <Application>Microsoft Office PowerPoint</Application>
  <PresentationFormat>On-screen Show (4:3)</PresentationFormat>
  <Paragraphs>142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template1</vt:lpstr>
      <vt:lpstr>Diversity and identity - the early childhood workforce </vt:lpstr>
      <vt:lpstr>PowerPoint Presentation</vt:lpstr>
      <vt:lpstr>PowerPoint Presentation</vt:lpstr>
      <vt:lpstr>Evidence</vt:lpstr>
      <vt:lpstr>PowerPoint Presentation</vt:lpstr>
      <vt:lpstr>Qualifications Framework for Early Years 2016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Standards in Early Childhood Education and Care in England</dc:title>
  <dc:creator>Lumsden Eunice</dc:creator>
  <cp:lastModifiedBy>Windows User</cp:lastModifiedBy>
  <cp:revision>40</cp:revision>
  <cp:lastPrinted>2016-05-24T17:41:12Z</cp:lastPrinted>
  <dcterms:created xsi:type="dcterms:W3CDTF">2006-08-16T00:00:00Z</dcterms:created>
  <dcterms:modified xsi:type="dcterms:W3CDTF">2016-07-08T13:00:05Z</dcterms:modified>
</cp:coreProperties>
</file>