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5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 Sturman-Coombs" userId="d627ad90-de48-4bb8-98ba-4be881e501e2" providerId="ADAL" clId="{C0926A23-5791-46D0-83C2-AAFB11CFB920}"/>
    <pc:docChg chg="modSld">
      <pc:chgData name="Robin Sturman-Coombs" userId="d627ad90-de48-4bb8-98ba-4be881e501e2" providerId="ADAL" clId="{C0926A23-5791-46D0-83C2-AAFB11CFB920}" dt="2022-05-30T15:28:22.824" v="4" actId="6549"/>
      <pc:docMkLst>
        <pc:docMk/>
      </pc:docMkLst>
      <pc:sldChg chg="modSp">
        <pc:chgData name="Robin Sturman-Coombs" userId="d627ad90-de48-4bb8-98ba-4be881e501e2" providerId="ADAL" clId="{C0926A23-5791-46D0-83C2-AAFB11CFB920}" dt="2022-05-30T15:28:22.824" v="4" actId="6549"/>
        <pc:sldMkLst>
          <pc:docMk/>
          <pc:sldMk cId="1500746417" sldId="256"/>
        </pc:sldMkLst>
        <pc:spChg chg="mod">
          <ac:chgData name="Robin Sturman-Coombs" userId="d627ad90-de48-4bb8-98ba-4be881e501e2" providerId="ADAL" clId="{C0926A23-5791-46D0-83C2-AAFB11CFB920}" dt="2022-05-30T15:28:22.824" v="4" actId="6549"/>
          <ac:spMkLst>
            <pc:docMk/>
            <pc:sldMk cId="1500746417" sldId="256"/>
            <ac:spMk id="9" creationId="{7D2D41C5-F424-4062-8881-10E6B0BACF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963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14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43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50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60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9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80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10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83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60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2E18A-344C-4F89-868B-4E03300A9BDD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5C67C-45B3-4ACB-A10F-48F8640A0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171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6F2739-53B9-4E8D-8060-8E54238AFC3F}"/>
              </a:ext>
            </a:extLst>
          </p:cNvPr>
          <p:cNvSpPr txBox="1"/>
          <p:nvPr/>
        </p:nvSpPr>
        <p:spPr>
          <a:xfrm>
            <a:off x="188939" y="1868817"/>
            <a:ext cx="4465108" cy="38472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200" b="1" u="sng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Abstract:</a:t>
            </a:r>
          </a:p>
          <a:p>
            <a:endParaRPr lang="en-GB" sz="2200" b="1" u="sng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en-GB" sz="2000" dirty="0"/>
              <a:t>Intuitive reasoning is a crucial and critical component in Social Work activity.  How academics harvest and scaffold this to teach their students is the focus of this poster and indeed my research. I present the initial findings of primary research undertaken which concludes that there are multiple factors impacting the way in which intuitive reasoning is constructed and taught to Social Work Students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39BB51-E57F-4D8B-9586-F338724A0E2F}"/>
              </a:ext>
            </a:extLst>
          </p:cNvPr>
          <p:cNvSpPr txBox="1"/>
          <p:nvPr/>
        </p:nvSpPr>
        <p:spPr>
          <a:xfrm>
            <a:off x="4723972" y="1868817"/>
            <a:ext cx="501855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u="sng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Methods/Methodology</a:t>
            </a:r>
          </a:p>
          <a:p>
            <a:pPr algn="just"/>
            <a:endParaRPr lang="en-GB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Primary research has been gathered through three focus groups, totalling 10 academics teaching across two University's in England.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Undertaken via BBCollab in order to connect from wide ranging geographic field.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Critical Discourse Analysis applied, following transcription.  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  <a:p>
            <a:r>
              <a:rPr lang="en-GB" b="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7B53D5-24E5-481A-94B9-FEC55DF5D3E8}"/>
              </a:ext>
            </a:extLst>
          </p:cNvPr>
          <p:cNvSpPr txBox="1"/>
          <p:nvPr/>
        </p:nvSpPr>
        <p:spPr>
          <a:xfrm>
            <a:off x="10034217" y="3193658"/>
            <a:ext cx="440724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u="sng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Initial findings/conclusion</a:t>
            </a:r>
          </a:p>
          <a:p>
            <a:endParaRPr lang="en-GB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/>
              <a:t>Most </a:t>
            </a:r>
            <a:r>
              <a:rPr lang="en-GB" sz="2000" dirty="0"/>
              <a:t>academics believe that intuitive reasoning is taught implicitly in generalised teaching methods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Role of Bias is instrumental in how intuitive reasoning is taught and constructed.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Intuitive reasoning is caught between the art and science debate of  Social Work teaching and Practice.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Culture of fear/anxiety in wider environment of getting decisions wrong in high risk front line work.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b="1" dirty="0"/>
          </a:p>
          <a:p>
            <a:endParaRPr lang="en-GB" b="1" u="sng" dirty="0"/>
          </a:p>
          <a:p>
            <a:endParaRPr lang="en-GB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483C1-677C-433E-955B-7B48FCD89717}"/>
              </a:ext>
            </a:extLst>
          </p:cNvPr>
          <p:cNvSpPr txBox="1"/>
          <p:nvPr/>
        </p:nvSpPr>
        <p:spPr>
          <a:xfrm>
            <a:off x="1214350" y="1161712"/>
            <a:ext cx="10473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Robin Sturman-Coombs, Senior Lecturer in Social Welfare.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9355C2-FBE1-415D-85A7-9EC05076A836}"/>
              </a:ext>
            </a:extLst>
          </p:cNvPr>
          <p:cNvSpPr txBox="1"/>
          <p:nvPr/>
        </p:nvSpPr>
        <p:spPr>
          <a:xfrm>
            <a:off x="188939" y="5767702"/>
            <a:ext cx="45350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u="sng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Objectives</a:t>
            </a:r>
          </a:p>
          <a:p>
            <a:endParaRPr lang="en-GB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Explore and evaluate how academics construct intuition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Explore and evaluate how they teach this to their </a:t>
            </a:r>
            <a:r>
              <a:rPr lang="en-GB" sz="2000"/>
              <a:t>Social Work Students</a:t>
            </a:r>
            <a:r>
              <a:rPr lang="en-GB" sz="2000" dirty="0"/>
              <a:t>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2D41C5-F424-4062-8881-10E6B0BACF3D}"/>
              </a:ext>
            </a:extLst>
          </p:cNvPr>
          <p:cNvSpPr txBox="1"/>
          <p:nvPr/>
        </p:nvSpPr>
        <p:spPr>
          <a:xfrm>
            <a:off x="76270" y="-28052"/>
            <a:ext cx="95963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Scaffolding and harvesting intuitive reasoning in </a:t>
            </a:r>
          </a:p>
          <a:p>
            <a:pPr algn="ctr"/>
            <a:r>
              <a:rPr lang="en-GB" sz="3200" b="1" u="sng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Social Work teaching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C0E73C-AE74-4072-92D3-E123385E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373" y="5160119"/>
            <a:ext cx="4419652" cy="2639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E44740F-8ECE-4C2D-B574-C5F0E3D4A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3929" y="376571"/>
            <a:ext cx="4153538" cy="203194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ED51438-7670-4DF8-A0FA-5F9C9E5BE4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18394" y="7706694"/>
            <a:ext cx="1512006" cy="53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46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8CA42EA73221418A7710FB43E42F1A" ma:contentTypeVersion="13" ma:contentTypeDescription="Create a new document." ma:contentTypeScope="" ma:versionID="52795f5e4b44782be84be91bbdf7e5c8">
  <xsd:schema xmlns:xsd="http://www.w3.org/2001/XMLSchema" xmlns:xs="http://www.w3.org/2001/XMLSchema" xmlns:p="http://schemas.microsoft.com/office/2006/metadata/properties" xmlns:ns3="77905cf6-e79b-4316-95b2-57bc7bc8d15b" xmlns:ns4="68d4024f-ea14-4145-a3c7-698af042d4fb" targetNamespace="http://schemas.microsoft.com/office/2006/metadata/properties" ma:root="true" ma:fieldsID="2ec4ca56c88a779fa26a7ee9551ca2ea" ns3:_="" ns4:_="">
    <xsd:import namespace="77905cf6-e79b-4316-95b2-57bc7bc8d15b"/>
    <xsd:import namespace="68d4024f-ea14-4145-a3c7-698af042d4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905cf6-e79b-4316-95b2-57bc7bc8d1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4024f-ea14-4145-a3c7-698af042d4f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4F69F5-4751-41F6-AE21-7D186EA521F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metadata/properties"/>
    <ds:schemaRef ds:uri="68d4024f-ea14-4145-a3c7-698af042d4fb"/>
    <ds:schemaRef ds:uri="77905cf6-e79b-4316-95b2-57bc7bc8d15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2C2BB09-311C-4783-B886-47E318360C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8ED23E-80F4-42CE-A0E7-F392614BE1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905cf6-e79b-4316-95b2-57bc7bc8d15b"/>
    <ds:schemaRef ds:uri="68d4024f-ea14-4145-a3c7-698af042d4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8318</TotalTime>
  <Words>218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Sturman-Coombs</dc:creator>
  <cp:lastModifiedBy>Robin Sturman-Coombs</cp:lastModifiedBy>
  <cp:revision>5</cp:revision>
  <dcterms:created xsi:type="dcterms:W3CDTF">2022-05-10T12:33:47Z</dcterms:created>
  <dcterms:modified xsi:type="dcterms:W3CDTF">2022-05-30T15:28:28Z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0x010100198CA42EA73221418A7710FB43E42F1A</vt:lpwstr>
  </property>
</Properties>
</file>