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1"/>
    <p:sldMasterId id="2147483653" r:id="rId2"/>
    <p:sldMasterId id="2147483677" r:id="rId3"/>
    <p:sldMasterId id="2147483685" r:id="rId4"/>
  </p:sldMasterIdLst>
  <p:notesMasterIdLst>
    <p:notesMasterId r:id="rId37"/>
  </p:notesMasterIdLst>
  <p:sldIdLst>
    <p:sldId id="257" r:id="rId5"/>
    <p:sldId id="267" r:id="rId6"/>
    <p:sldId id="274" r:id="rId7"/>
    <p:sldId id="268" r:id="rId8"/>
    <p:sldId id="269" r:id="rId9"/>
    <p:sldId id="265" r:id="rId10"/>
    <p:sldId id="298" r:id="rId11"/>
    <p:sldId id="275" r:id="rId12"/>
    <p:sldId id="276" r:id="rId13"/>
    <p:sldId id="277" r:id="rId14"/>
    <p:sldId id="278" r:id="rId15"/>
    <p:sldId id="279" r:id="rId16"/>
    <p:sldId id="271" r:id="rId17"/>
    <p:sldId id="280" r:id="rId18"/>
    <p:sldId id="295" r:id="rId19"/>
    <p:sldId id="296" r:id="rId20"/>
    <p:sldId id="297" r:id="rId21"/>
    <p:sldId id="294" r:id="rId22"/>
    <p:sldId id="281" r:id="rId23"/>
    <p:sldId id="273" r:id="rId24"/>
    <p:sldId id="282" r:id="rId25"/>
    <p:sldId id="283" r:id="rId26"/>
    <p:sldId id="284" r:id="rId27"/>
    <p:sldId id="286" r:id="rId28"/>
    <p:sldId id="288" r:id="rId29"/>
    <p:sldId id="287" r:id="rId30"/>
    <p:sldId id="290" r:id="rId31"/>
    <p:sldId id="291" r:id="rId32"/>
    <p:sldId id="293" r:id="rId33"/>
    <p:sldId id="292" r:id="rId34"/>
    <p:sldId id="285" r:id="rId35"/>
    <p:sldId id="289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71ED"/>
    <a:srgbClr val="E400E4"/>
    <a:srgbClr val="EB0000"/>
    <a:srgbClr val="E4DA00"/>
    <a:srgbClr val="049A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132" y="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DB3D23-7C95-433D-8ED4-657EBB6038A8}" type="doc">
      <dgm:prSet loTypeId="urn:microsoft.com/office/officeart/2005/8/layout/radial3" loCatId="cycle" qsTypeId="urn:microsoft.com/office/officeart/2005/8/quickstyle/simple3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</dgm:spPr>
      <dgm:t>
        <a:bodyPr/>
        <a:lstStyle/>
        <a:p>
          <a:endParaRPr lang="en-GB"/>
        </a:p>
      </dgm:t>
    </dgm:pt>
    <dgm:pt modelId="{277DE359-18F7-4D8B-9E8E-EB9A0A63F21D}">
      <dgm:prSet phldrT="[Text]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GB" dirty="0" smtClean="0"/>
            <a:t>Open Access</a:t>
          </a:r>
          <a:endParaRPr lang="en-GB" dirty="0"/>
        </a:p>
      </dgm:t>
    </dgm:pt>
    <dgm:pt modelId="{AAC639D5-3007-4C01-90CE-72362CED7ED9}" type="parTrans" cxnId="{93D67515-A2FC-436E-B730-805DE3863738}">
      <dgm:prSet/>
      <dgm:spPr/>
      <dgm:t>
        <a:bodyPr/>
        <a:lstStyle/>
        <a:p>
          <a:endParaRPr lang="en-GB"/>
        </a:p>
      </dgm:t>
    </dgm:pt>
    <dgm:pt modelId="{47F38664-2959-4B15-A73E-3AB37EED8652}" type="sibTrans" cxnId="{93D67515-A2FC-436E-B730-805DE3863738}">
      <dgm:prSet/>
      <dgm:spPr/>
      <dgm:t>
        <a:bodyPr/>
        <a:lstStyle/>
        <a:p>
          <a:endParaRPr lang="en-GB"/>
        </a:p>
      </dgm:t>
    </dgm:pt>
    <dgm:pt modelId="{3EA9A0AC-C97F-4E9D-977F-078DC5374A9D}">
      <dgm:prSet phldrT="[Text]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GB" dirty="0" smtClean="0"/>
            <a:t>Journal Articles</a:t>
          </a:r>
          <a:endParaRPr lang="en-GB" dirty="0"/>
        </a:p>
      </dgm:t>
    </dgm:pt>
    <dgm:pt modelId="{975756DC-492B-49AD-B139-C5C95B93375A}" type="parTrans" cxnId="{671AB63C-2FA0-4E43-8761-9CD354D36536}">
      <dgm:prSet/>
      <dgm:spPr/>
      <dgm:t>
        <a:bodyPr/>
        <a:lstStyle/>
        <a:p>
          <a:endParaRPr lang="en-GB"/>
        </a:p>
      </dgm:t>
    </dgm:pt>
    <dgm:pt modelId="{D27F1ED4-9D02-4F49-BA9C-02B14DCFFE08}" type="sibTrans" cxnId="{671AB63C-2FA0-4E43-8761-9CD354D36536}">
      <dgm:prSet/>
      <dgm:spPr/>
      <dgm:t>
        <a:bodyPr/>
        <a:lstStyle/>
        <a:p>
          <a:endParaRPr lang="en-GB"/>
        </a:p>
      </dgm:t>
    </dgm:pt>
    <dgm:pt modelId="{D3380927-BC35-4E05-9780-AFC7095E4A1D}">
      <dgm:prSet phldrT="[Text]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GB" dirty="0" smtClean="0"/>
            <a:t>Textbooks</a:t>
          </a:r>
          <a:endParaRPr lang="en-GB" dirty="0"/>
        </a:p>
      </dgm:t>
    </dgm:pt>
    <dgm:pt modelId="{976F87EC-3090-45A4-922A-8DD6450579D9}" type="parTrans" cxnId="{31DB1B08-D187-4482-9130-995493FA4223}">
      <dgm:prSet/>
      <dgm:spPr/>
      <dgm:t>
        <a:bodyPr/>
        <a:lstStyle/>
        <a:p>
          <a:endParaRPr lang="en-GB"/>
        </a:p>
      </dgm:t>
    </dgm:pt>
    <dgm:pt modelId="{019573D5-B2C5-4497-A544-B2222A6D2856}" type="sibTrans" cxnId="{31DB1B08-D187-4482-9130-995493FA4223}">
      <dgm:prSet/>
      <dgm:spPr/>
      <dgm:t>
        <a:bodyPr/>
        <a:lstStyle/>
        <a:p>
          <a:endParaRPr lang="en-GB"/>
        </a:p>
      </dgm:t>
    </dgm:pt>
    <dgm:pt modelId="{522445CE-B310-4865-9C61-355843BCA00C}">
      <dgm:prSet phldrT="[Text]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GB" dirty="0" smtClean="0"/>
            <a:t>Software</a:t>
          </a:r>
          <a:endParaRPr lang="en-GB" dirty="0"/>
        </a:p>
      </dgm:t>
    </dgm:pt>
    <dgm:pt modelId="{8CBC8308-68F3-48FF-8FDD-3B6A17ABBB56}" type="parTrans" cxnId="{F01DAB6B-0A00-4D4D-A959-271899E779BA}">
      <dgm:prSet/>
      <dgm:spPr/>
      <dgm:t>
        <a:bodyPr/>
        <a:lstStyle/>
        <a:p>
          <a:endParaRPr lang="en-GB"/>
        </a:p>
      </dgm:t>
    </dgm:pt>
    <dgm:pt modelId="{6F9A77FE-BBD3-493D-A66D-CBB987E7498E}" type="sibTrans" cxnId="{F01DAB6B-0A00-4D4D-A959-271899E779BA}">
      <dgm:prSet/>
      <dgm:spPr/>
      <dgm:t>
        <a:bodyPr/>
        <a:lstStyle/>
        <a:p>
          <a:endParaRPr lang="en-GB"/>
        </a:p>
      </dgm:t>
    </dgm:pt>
    <dgm:pt modelId="{1CAEEA21-3273-4E8F-89B7-FD787D10DDEF}">
      <dgm:prSet phldrT="[Text]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GB" dirty="0" smtClean="0"/>
            <a:t>Non-Textual Outputs</a:t>
          </a:r>
          <a:endParaRPr lang="en-GB" dirty="0"/>
        </a:p>
      </dgm:t>
    </dgm:pt>
    <dgm:pt modelId="{16DAA027-4750-4DEA-8EB9-A3F063D91EDD}" type="parTrans" cxnId="{3A06097D-D77B-440D-8C34-24538E5E8CD2}">
      <dgm:prSet/>
      <dgm:spPr/>
      <dgm:t>
        <a:bodyPr/>
        <a:lstStyle/>
        <a:p>
          <a:endParaRPr lang="en-GB"/>
        </a:p>
      </dgm:t>
    </dgm:pt>
    <dgm:pt modelId="{38D6D13A-9AAB-4756-855B-1EB827BA3E89}" type="sibTrans" cxnId="{3A06097D-D77B-440D-8C34-24538E5E8CD2}">
      <dgm:prSet/>
      <dgm:spPr/>
      <dgm:t>
        <a:bodyPr/>
        <a:lstStyle/>
        <a:p>
          <a:endParaRPr lang="en-GB"/>
        </a:p>
      </dgm:t>
    </dgm:pt>
    <dgm:pt modelId="{FA7EDBDC-F902-4C9D-B829-09F69070FFA9}">
      <dgm:prSet phldrT="[Text]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GB" dirty="0" smtClean="0"/>
            <a:t>Text &amp; Data Mining</a:t>
          </a:r>
          <a:endParaRPr lang="en-GB" dirty="0"/>
        </a:p>
      </dgm:t>
    </dgm:pt>
    <dgm:pt modelId="{C6463FAD-46EF-47D2-93EF-D7F882F9B034}" type="parTrans" cxnId="{289ECDB7-3D2A-4A6D-BBE9-92BF91078A39}">
      <dgm:prSet/>
      <dgm:spPr/>
      <dgm:t>
        <a:bodyPr/>
        <a:lstStyle/>
        <a:p>
          <a:endParaRPr lang="en-GB"/>
        </a:p>
      </dgm:t>
    </dgm:pt>
    <dgm:pt modelId="{8A0BA74C-E75E-4284-B47E-B930132CE00D}" type="sibTrans" cxnId="{289ECDB7-3D2A-4A6D-BBE9-92BF91078A39}">
      <dgm:prSet/>
      <dgm:spPr/>
      <dgm:t>
        <a:bodyPr/>
        <a:lstStyle/>
        <a:p>
          <a:endParaRPr lang="en-GB"/>
        </a:p>
      </dgm:t>
    </dgm:pt>
    <dgm:pt modelId="{F6B4BE6F-ADA5-45D3-8E50-968CC7B348B9}">
      <dgm:prSet phldrT="[Text]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GB" smtClean="0"/>
            <a:t>Datasets</a:t>
          </a:r>
          <a:endParaRPr lang="en-GB" dirty="0"/>
        </a:p>
      </dgm:t>
    </dgm:pt>
    <dgm:pt modelId="{027EDAD4-4ADF-4702-BF59-DD74FC388D86}" type="parTrans" cxnId="{4DEF9661-1C0B-44FF-A04F-2B93FA64D762}">
      <dgm:prSet/>
      <dgm:spPr/>
      <dgm:t>
        <a:bodyPr/>
        <a:lstStyle/>
        <a:p>
          <a:endParaRPr lang="en-GB"/>
        </a:p>
      </dgm:t>
    </dgm:pt>
    <dgm:pt modelId="{310830D6-824B-443E-8C2D-1628730C0971}" type="sibTrans" cxnId="{4DEF9661-1C0B-44FF-A04F-2B93FA64D762}">
      <dgm:prSet/>
      <dgm:spPr/>
      <dgm:t>
        <a:bodyPr/>
        <a:lstStyle/>
        <a:p>
          <a:endParaRPr lang="en-GB"/>
        </a:p>
      </dgm:t>
    </dgm:pt>
    <dgm:pt modelId="{045E559D-96F4-46AF-A2D8-07CEE850A802}" type="pres">
      <dgm:prSet presAssocID="{CDDB3D23-7C95-433D-8ED4-657EBB6038A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47377FC-F6CD-40EB-8287-91FC38E0AFF3}" type="pres">
      <dgm:prSet presAssocID="{CDDB3D23-7C95-433D-8ED4-657EBB6038A8}" presName="radial" presStyleCnt="0">
        <dgm:presLayoutVars>
          <dgm:animLvl val="ctr"/>
        </dgm:presLayoutVars>
      </dgm:prSet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</dgm:pt>
    <dgm:pt modelId="{F9C487D1-704E-4A57-A3E7-DD597DD2B4D9}" type="pres">
      <dgm:prSet presAssocID="{277DE359-18F7-4D8B-9E8E-EB9A0A63F21D}" presName="centerShape" presStyleLbl="vennNode1" presStyleIdx="0" presStyleCnt="7"/>
      <dgm:spPr/>
      <dgm:t>
        <a:bodyPr/>
        <a:lstStyle/>
        <a:p>
          <a:endParaRPr lang="en-GB"/>
        </a:p>
      </dgm:t>
    </dgm:pt>
    <dgm:pt modelId="{C352D15C-26D5-4890-A8F2-1DA77F0FDF30}" type="pres">
      <dgm:prSet presAssocID="{3EA9A0AC-C97F-4E9D-977F-078DC5374A9D}" presName="node" presStyleLbl="venn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3684EC0-7E50-48B3-BE07-F1592E934182}" type="pres">
      <dgm:prSet presAssocID="{F6B4BE6F-ADA5-45D3-8E50-968CC7B348B9}" presName="node" presStyleLbl="venn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97B4231-FEA9-4801-BA68-D9454E7FEFE9}" type="pres">
      <dgm:prSet presAssocID="{D3380927-BC35-4E05-9780-AFC7095E4A1D}" presName="node" presStyleLbl="venn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E7A1D49-DABF-4C01-8683-0B7DA8FF0186}" type="pres">
      <dgm:prSet presAssocID="{522445CE-B310-4865-9C61-355843BCA00C}" presName="node" presStyleLbl="venn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43C0251-9574-46D7-88A9-352BA02AA88D}" type="pres">
      <dgm:prSet presAssocID="{1CAEEA21-3273-4E8F-89B7-FD787D10DDEF}" presName="node" presStyleLbl="venn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A66FA4E-9602-4B8E-9783-EBD8BDC54417}" type="pres">
      <dgm:prSet presAssocID="{FA7EDBDC-F902-4C9D-B829-09F69070FFA9}" presName="node" presStyleLbl="venn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D8754CC-E4DB-4022-A7EF-5BBF144A5B08}" type="presOf" srcId="{F6B4BE6F-ADA5-45D3-8E50-968CC7B348B9}" destId="{73684EC0-7E50-48B3-BE07-F1592E934182}" srcOrd="0" destOrd="0" presId="urn:microsoft.com/office/officeart/2005/8/layout/radial3"/>
    <dgm:cxn modelId="{683A1A34-4499-4A02-82DF-95FC5080F03B}" type="presOf" srcId="{3EA9A0AC-C97F-4E9D-977F-078DC5374A9D}" destId="{C352D15C-26D5-4890-A8F2-1DA77F0FDF30}" srcOrd="0" destOrd="0" presId="urn:microsoft.com/office/officeart/2005/8/layout/radial3"/>
    <dgm:cxn modelId="{671AB63C-2FA0-4E43-8761-9CD354D36536}" srcId="{277DE359-18F7-4D8B-9E8E-EB9A0A63F21D}" destId="{3EA9A0AC-C97F-4E9D-977F-078DC5374A9D}" srcOrd="0" destOrd="0" parTransId="{975756DC-492B-49AD-B139-C5C95B93375A}" sibTransId="{D27F1ED4-9D02-4F49-BA9C-02B14DCFFE08}"/>
    <dgm:cxn modelId="{4DEF9661-1C0B-44FF-A04F-2B93FA64D762}" srcId="{277DE359-18F7-4D8B-9E8E-EB9A0A63F21D}" destId="{F6B4BE6F-ADA5-45D3-8E50-968CC7B348B9}" srcOrd="1" destOrd="0" parTransId="{027EDAD4-4ADF-4702-BF59-DD74FC388D86}" sibTransId="{310830D6-824B-443E-8C2D-1628730C0971}"/>
    <dgm:cxn modelId="{31DB1B08-D187-4482-9130-995493FA4223}" srcId="{277DE359-18F7-4D8B-9E8E-EB9A0A63F21D}" destId="{D3380927-BC35-4E05-9780-AFC7095E4A1D}" srcOrd="2" destOrd="0" parTransId="{976F87EC-3090-45A4-922A-8DD6450579D9}" sibTransId="{019573D5-B2C5-4497-A544-B2222A6D2856}"/>
    <dgm:cxn modelId="{CF288102-48D4-484B-B757-2CBC34DC8130}" type="presOf" srcId="{277DE359-18F7-4D8B-9E8E-EB9A0A63F21D}" destId="{F9C487D1-704E-4A57-A3E7-DD597DD2B4D9}" srcOrd="0" destOrd="0" presId="urn:microsoft.com/office/officeart/2005/8/layout/radial3"/>
    <dgm:cxn modelId="{3A06097D-D77B-440D-8C34-24538E5E8CD2}" srcId="{277DE359-18F7-4D8B-9E8E-EB9A0A63F21D}" destId="{1CAEEA21-3273-4E8F-89B7-FD787D10DDEF}" srcOrd="4" destOrd="0" parTransId="{16DAA027-4750-4DEA-8EB9-A3F063D91EDD}" sibTransId="{38D6D13A-9AAB-4756-855B-1EB827BA3E89}"/>
    <dgm:cxn modelId="{5CF79439-229B-4BE8-825C-AA698FEFD961}" type="presOf" srcId="{522445CE-B310-4865-9C61-355843BCA00C}" destId="{FE7A1D49-DABF-4C01-8683-0B7DA8FF0186}" srcOrd="0" destOrd="0" presId="urn:microsoft.com/office/officeart/2005/8/layout/radial3"/>
    <dgm:cxn modelId="{AB3D29C2-23C1-4A68-BFD3-A2306DD250BF}" type="presOf" srcId="{D3380927-BC35-4E05-9780-AFC7095E4A1D}" destId="{197B4231-FEA9-4801-BA68-D9454E7FEFE9}" srcOrd="0" destOrd="0" presId="urn:microsoft.com/office/officeart/2005/8/layout/radial3"/>
    <dgm:cxn modelId="{62075D3E-8511-4968-A394-01282FA72DDD}" type="presOf" srcId="{1CAEEA21-3273-4E8F-89B7-FD787D10DDEF}" destId="{243C0251-9574-46D7-88A9-352BA02AA88D}" srcOrd="0" destOrd="0" presId="urn:microsoft.com/office/officeart/2005/8/layout/radial3"/>
    <dgm:cxn modelId="{F01DAB6B-0A00-4D4D-A959-271899E779BA}" srcId="{277DE359-18F7-4D8B-9E8E-EB9A0A63F21D}" destId="{522445CE-B310-4865-9C61-355843BCA00C}" srcOrd="3" destOrd="0" parTransId="{8CBC8308-68F3-48FF-8FDD-3B6A17ABBB56}" sibTransId="{6F9A77FE-BBD3-493D-A66D-CBB987E7498E}"/>
    <dgm:cxn modelId="{93D67515-A2FC-436E-B730-805DE3863738}" srcId="{CDDB3D23-7C95-433D-8ED4-657EBB6038A8}" destId="{277DE359-18F7-4D8B-9E8E-EB9A0A63F21D}" srcOrd="0" destOrd="0" parTransId="{AAC639D5-3007-4C01-90CE-72362CED7ED9}" sibTransId="{47F38664-2959-4B15-A73E-3AB37EED8652}"/>
    <dgm:cxn modelId="{A6BF77B9-8BA5-4FD7-AB69-178F27BC920C}" type="presOf" srcId="{CDDB3D23-7C95-433D-8ED4-657EBB6038A8}" destId="{045E559D-96F4-46AF-A2D8-07CEE850A802}" srcOrd="0" destOrd="0" presId="urn:microsoft.com/office/officeart/2005/8/layout/radial3"/>
    <dgm:cxn modelId="{11472E6C-88D6-41E4-B305-78985E628503}" type="presOf" srcId="{FA7EDBDC-F902-4C9D-B829-09F69070FFA9}" destId="{8A66FA4E-9602-4B8E-9783-EBD8BDC54417}" srcOrd="0" destOrd="0" presId="urn:microsoft.com/office/officeart/2005/8/layout/radial3"/>
    <dgm:cxn modelId="{289ECDB7-3D2A-4A6D-BBE9-92BF91078A39}" srcId="{277DE359-18F7-4D8B-9E8E-EB9A0A63F21D}" destId="{FA7EDBDC-F902-4C9D-B829-09F69070FFA9}" srcOrd="5" destOrd="0" parTransId="{C6463FAD-46EF-47D2-93EF-D7F882F9B034}" sibTransId="{8A0BA74C-E75E-4284-B47E-B930132CE00D}"/>
    <dgm:cxn modelId="{BE13ABD8-1179-4AC0-8F92-19AB0D82A94A}" type="presParOf" srcId="{045E559D-96F4-46AF-A2D8-07CEE850A802}" destId="{E47377FC-F6CD-40EB-8287-91FC38E0AFF3}" srcOrd="0" destOrd="0" presId="urn:microsoft.com/office/officeart/2005/8/layout/radial3"/>
    <dgm:cxn modelId="{BBF78FE1-A9B1-476D-9BEF-30D9623DDA11}" type="presParOf" srcId="{E47377FC-F6CD-40EB-8287-91FC38E0AFF3}" destId="{F9C487D1-704E-4A57-A3E7-DD597DD2B4D9}" srcOrd="0" destOrd="0" presId="urn:microsoft.com/office/officeart/2005/8/layout/radial3"/>
    <dgm:cxn modelId="{A2ABB4A8-E177-4DD9-AE59-94C761926534}" type="presParOf" srcId="{E47377FC-F6CD-40EB-8287-91FC38E0AFF3}" destId="{C352D15C-26D5-4890-A8F2-1DA77F0FDF30}" srcOrd="1" destOrd="0" presId="urn:microsoft.com/office/officeart/2005/8/layout/radial3"/>
    <dgm:cxn modelId="{5705CBDD-DBF0-40A9-9675-7346C988762B}" type="presParOf" srcId="{E47377FC-F6CD-40EB-8287-91FC38E0AFF3}" destId="{73684EC0-7E50-48B3-BE07-F1592E934182}" srcOrd="2" destOrd="0" presId="urn:microsoft.com/office/officeart/2005/8/layout/radial3"/>
    <dgm:cxn modelId="{A27A3E50-DED3-4835-810E-DA40BD4C9E93}" type="presParOf" srcId="{E47377FC-F6CD-40EB-8287-91FC38E0AFF3}" destId="{197B4231-FEA9-4801-BA68-D9454E7FEFE9}" srcOrd="3" destOrd="0" presId="urn:microsoft.com/office/officeart/2005/8/layout/radial3"/>
    <dgm:cxn modelId="{855DE475-57FE-44F9-A36C-C7D5FE26E659}" type="presParOf" srcId="{E47377FC-F6CD-40EB-8287-91FC38E0AFF3}" destId="{FE7A1D49-DABF-4C01-8683-0B7DA8FF0186}" srcOrd="4" destOrd="0" presId="urn:microsoft.com/office/officeart/2005/8/layout/radial3"/>
    <dgm:cxn modelId="{05D905EB-D208-4A63-B991-192D10B868E9}" type="presParOf" srcId="{E47377FC-F6CD-40EB-8287-91FC38E0AFF3}" destId="{243C0251-9574-46D7-88A9-352BA02AA88D}" srcOrd="5" destOrd="0" presId="urn:microsoft.com/office/officeart/2005/8/layout/radial3"/>
    <dgm:cxn modelId="{38F2E02C-185D-4532-A898-EDCA01734F17}" type="presParOf" srcId="{E47377FC-F6CD-40EB-8287-91FC38E0AFF3}" destId="{8A66FA4E-9602-4B8E-9783-EBD8BDC54417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9C4DFA-A20B-4AC7-A4A9-1DC51D561114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828B24F-4867-4F88-BAAE-EFE981BF624A}">
      <dgm:prSet phldrT="[Text]" custT="1"/>
      <dgm:spPr>
        <a:solidFill>
          <a:srgbClr val="1371ED"/>
        </a:solidFill>
      </dgm:spPr>
      <dgm:t>
        <a:bodyPr/>
        <a:lstStyle/>
        <a:p>
          <a:pPr algn="ctr"/>
          <a:r>
            <a:rPr lang="en-GB" sz="1600" dirty="0"/>
            <a:t>University profile page</a:t>
          </a:r>
        </a:p>
      </dgm:t>
    </dgm:pt>
    <dgm:pt modelId="{812766C5-A0B0-4422-B828-9CEBDF965880}" type="parTrans" cxnId="{CA75B6BA-8C86-46EF-B0F9-9577148FF4EF}">
      <dgm:prSet/>
      <dgm:spPr/>
      <dgm:t>
        <a:bodyPr/>
        <a:lstStyle/>
        <a:p>
          <a:pPr algn="ctr"/>
          <a:endParaRPr lang="en-GB" sz="4400"/>
        </a:p>
      </dgm:t>
    </dgm:pt>
    <dgm:pt modelId="{C5293DE0-28BC-43BC-81AF-C8E7E84C0CFE}" type="sibTrans" cxnId="{CA75B6BA-8C86-46EF-B0F9-9577148FF4EF}">
      <dgm:prSet/>
      <dgm:spPr/>
      <dgm:t>
        <a:bodyPr/>
        <a:lstStyle/>
        <a:p>
          <a:pPr algn="ctr"/>
          <a:endParaRPr lang="en-GB" sz="4400"/>
        </a:p>
      </dgm:t>
    </dgm:pt>
    <dgm:pt modelId="{E4C8D133-3755-47F1-AF32-34E05B44B58E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pPr algn="ctr"/>
          <a:r>
            <a:rPr lang="en-GB" sz="1600" dirty="0" err="1">
              <a:latin typeface="Arial" panose="020B0604020202020204" pitchFamily="34" charset="0"/>
              <a:cs typeface="Arial" panose="020B0604020202020204" pitchFamily="34" charset="0"/>
            </a:rPr>
            <a:t>Altmetrics</a:t>
          </a:r>
          <a:endParaRPr lang="en-GB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A704F2-1965-4981-9CC0-E6B99E20DF87}" type="parTrans" cxnId="{F3DEE4D9-7480-4E96-9BF8-C10AC6D6B841}">
      <dgm:prSet cust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pPr algn="ctr"/>
          <a:endParaRPr lang="en-GB" sz="1200"/>
        </a:p>
      </dgm:t>
    </dgm:pt>
    <dgm:pt modelId="{B9282C6B-B61E-464C-8791-01517D9EC430}" type="sibTrans" cxnId="{F3DEE4D9-7480-4E96-9BF8-C10AC6D6B841}">
      <dgm:prSet/>
      <dgm:spPr/>
      <dgm:t>
        <a:bodyPr/>
        <a:lstStyle/>
        <a:p>
          <a:pPr algn="ctr"/>
          <a:endParaRPr lang="en-GB" sz="4400"/>
        </a:p>
      </dgm:t>
    </dgm:pt>
    <dgm:pt modelId="{EC1D2550-DED7-4715-9A7B-02D5F620C2CF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pPr algn="ctr"/>
          <a:r>
            <a:rPr lang="en-GB" sz="1600" dirty="0" err="1" smtClean="0">
              <a:latin typeface="Arial" panose="020B0604020202020204" pitchFamily="34" charset="0"/>
              <a:cs typeface="Arial" panose="020B0604020202020204" pitchFamily="34" charset="0"/>
            </a:rPr>
            <a:t>Resear</a:t>
          </a:r>
          <a:r>
            <a:rPr lang="en-GB" sz="1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600" dirty="0" err="1" smtClean="0">
              <a:latin typeface="Arial" panose="020B0604020202020204" pitchFamily="34" charset="0"/>
              <a:cs typeface="Arial" panose="020B0604020202020204" pitchFamily="34" charset="0"/>
            </a:rPr>
            <a:t>ch</a:t>
          </a:r>
          <a:r>
            <a:rPr lang="en-GB" sz="1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Gate</a:t>
          </a:r>
        </a:p>
      </dgm:t>
    </dgm:pt>
    <dgm:pt modelId="{E8EBDA9F-BE5F-40D5-B0C7-0B816C8DADFB}" type="parTrans" cxnId="{1EB64743-3029-452A-9C4E-28A9DCADB0E6}">
      <dgm:prSet cust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pPr algn="ctr"/>
          <a:endParaRPr lang="en-GB" sz="1200"/>
        </a:p>
      </dgm:t>
    </dgm:pt>
    <dgm:pt modelId="{37A60AC5-3F1D-4DC3-9E83-F5DB8826696F}" type="sibTrans" cxnId="{1EB64743-3029-452A-9C4E-28A9DCADB0E6}">
      <dgm:prSet/>
      <dgm:spPr/>
      <dgm:t>
        <a:bodyPr/>
        <a:lstStyle/>
        <a:p>
          <a:pPr algn="ctr"/>
          <a:endParaRPr lang="en-GB" sz="4400"/>
        </a:p>
      </dgm:t>
    </dgm:pt>
    <dgm:pt modelId="{7C6978CF-70CB-40C6-8D1D-874890E0C2C4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pPr algn="ctr"/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Blog</a:t>
          </a:r>
        </a:p>
      </dgm:t>
    </dgm:pt>
    <dgm:pt modelId="{AD43D197-82F5-42FA-9044-48AE99372D79}" type="parTrans" cxnId="{594B13B7-5F45-4BD5-9D00-5ED07498656C}">
      <dgm:prSet cust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pPr algn="ctr"/>
          <a:endParaRPr lang="en-GB" sz="1200"/>
        </a:p>
      </dgm:t>
    </dgm:pt>
    <dgm:pt modelId="{DACFD6B5-C87F-435E-BE6B-64FFDF604DAD}" type="sibTrans" cxnId="{594B13B7-5F45-4BD5-9D00-5ED07498656C}">
      <dgm:prSet/>
      <dgm:spPr/>
      <dgm:t>
        <a:bodyPr/>
        <a:lstStyle/>
        <a:p>
          <a:pPr algn="ctr"/>
          <a:endParaRPr lang="en-GB" sz="4400"/>
        </a:p>
      </dgm:t>
    </dgm:pt>
    <dgm:pt modelId="{CA41A21B-B9D5-4477-A48B-B8DBB5D51077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pPr algn="ctr"/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Twitter</a:t>
          </a:r>
        </a:p>
      </dgm:t>
    </dgm:pt>
    <dgm:pt modelId="{6534B295-447A-42D9-8534-CC6147AAA729}" type="parTrans" cxnId="{68D57761-2663-4BC4-83C1-D24CA68675DA}">
      <dgm:prSet cust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pPr algn="ctr"/>
          <a:endParaRPr lang="en-GB" sz="1200"/>
        </a:p>
      </dgm:t>
    </dgm:pt>
    <dgm:pt modelId="{3735F036-E95D-44CE-B63C-722C64842A3F}" type="sibTrans" cxnId="{68D57761-2663-4BC4-83C1-D24CA68675DA}">
      <dgm:prSet/>
      <dgm:spPr/>
      <dgm:t>
        <a:bodyPr/>
        <a:lstStyle/>
        <a:p>
          <a:pPr algn="ctr"/>
          <a:endParaRPr lang="en-GB" sz="4400"/>
        </a:p>
      </dgm:t>
    </dgm:pt>
    <dgm:pt modelId="{0C7984D1-049B-4679-A3D5-C925613322F9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pPr algn="ctr"/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[</a:t>
          </a:r>
          <a:r>
            <a:rPr lang="en-GB" sz="1600" dirty="0" smtClean="0">
              <a:latin typeface="Arial" panose="020B0604020202020204" pitchFamily="34" charset="0"/>
              <a:cs typeface="Arial" panose="020B0604020202020204" pitchFamily="34" charset="0"/>
            </a:rPr>
            <a:t>prof] Face-book</a:t>
          </a:r>
          <a:endParaRPr lang="en-GB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310E62-7353-46AF-AB0F-C4EDBC0AF710}" type="parTrans" cxnId="{3B19902F-7A89-4327-B7E9-C75E3CB2678C}">
      <dgm:prSet cust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pPr algn="ctr"/>
          <a:endParaRPr lang="en-GB" sz="1200"/>
        </a:p>
      </dgm:t>
    </dgm:pt>
    <dgm:pt modelId="{FBA8AB38-5C1C-40DC-A2CD-52C72D4E26BC}" type="sibTrans" cxnId="{3B19902F-7A89-4327-B7E9-C75E3CB2678C}">
      <dgm:prSet/>
      <dgm:spPr/>
      <dgm:t>
        <a:bodyPr/>
        <a:lstStyle/>
        <a:p>
          <a:pPr algn="ctr"/>
          <a:endParaRPr lang="en-GB" sz="4400"/>
        </a:p>
      </dgm:t>
    </dgm:pt>
    <dgm:pt modelId="{FDF677D4-2A61-4CAA-BF58-9C6C7B813F59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pPr algn="ctr"/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LinkedIn</a:t>
          </a:r>
        </a:p>
      </dgm:t>
    </dgm:pt>
    <dgm:pt modelId="{26AD00B7-435E-4764-B7E6-2AA011922B25}" type="parTrans" cxnId="{007DCB3E-7896-4231-9D48-BCA07ADE50D5}">
      <dgm:prSet cust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pPr algn="ctr"/>
          <a:endParaRPr lang="en-GB" sz="1200"/>
        </a:p>
      </dgm:t>
    </dgm:pt>
    <dgm:pt modelId="{95974F0F-FF81-43E1-9452-836C4FA4BFC5}" type="sibTrans" cxnId="{007DCB3E-7896-4231-9D48-BCA07ADE50D5}">
      <dgm:prSet/>
      <dgm:spPr/>
      <dgm:t>
        <a:bodyPr/>
        <a:lstStyle/>
        <a:p>
          <a:pPr algn="ctr"/>
          <a:endParaRPr lang="en-GB" sz="4400"/>
        </a:p>
      </dgm:t>
    </dgm:pt>
    <dgm:pt modelId="{62F14C4C-3E2E-4C40-AA0A-33F87F486B8A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pPr algn="ctr"/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About</a:t>
          </a:r>
          <a:r>
            <a:rPr lang="en-GB" sz="1600" dirty="0" smtClean="0">
              <a:latin typeface="Arial" panose="020B0604020202020204" pitchFamily="34" charset="0"/>
              <a:cs typeface="Arial" panose="020B0604020202020204" pitchFamily="34" charset="0"/>
            </a:rPr>
            <a:t>. me</a:t>
          </a:r>
          <a:endParaRPr lang="en-GB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2C5F97-643F-4C6D-BC65-242514BCD96E}" type="parTrans" cxnId="{BA0CD2C0-EE4F-4679-A4B0-390398AB4B06}">
      <dgm:prSet cust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pPr algn="ctr"/>
          <a:endParaRPr lang="en-GB" sz="1200"/>
        </a:p>
      </dgm:t>
    </dgm:pt>
    <dgm:pt modelId="{8D2C7436-7421-4FE8-9D94-70C3A9E379FD}" type="sibTrans" cxnId="{BA0CD2C0-EE4F-4679-A4B0-390398AB4B06}">
      <dgm:prSet/>
      <dgm:spPr/>
      <dgm:t>
        <a:bodyPr/>
        <a:lstStyle/>
        <a:p>
          <a:pPr algn="ctr"/>
          <a:endParaRPr lang="en-GB" sz="4400"/>
        </a:p>
      </dgm:t>
    </dgm:pt>
    <dgm:pt modelId="{D25DDE87-BA0B-46BB-83EC-5C64501DF6A3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pPr algn="ctr"/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Impact-Story</a:t>
          </a:r>
        </a:p>
      </dgm:t>
    </dgm:pt>
    <dgm:pt modelId="{9215E697-6766-43BD-BEC1-64007C76C484}" type="parTrans" cxnId="{921EABE8-8CFE-437C-A97F-702C962F5F8E}">
      <dgm:prSet cust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pPr algn="ctr"/>
          <a:endParaRPr lang="en-GB" sz="1200"/>
        </a:p>
      </dgm:t>
    </dgm:pt>
    <dgm:pt modelId="{AAEA4C04-1E9F-4797-92D0-19E26ED786D2}" type="sibTrans" cxnId="{921EABE8-8CFE-437C-A97F-702C962F5F8E}">
      <dgm:prSet/>
      <dgm:spPr/>
      <dgm:t>
        <a:bodyPr/>
        <a:lstStyle/>
        <a:p>
          <a:pPr algn="ctr"/>
          <a:endParaRPr lang="en-GB" sz="4400"/>
        </a:p>
      </dgm:t>
    </dgm:pt>
    <dgm:pt modelId="{A1FAAEEF-A767-4EF0-BA37-BD24BF25A7E7}">
      <dgm:prSet phldrT="[Text]"/>
      <dgm:spPr/>
      <dgm:t>
        <a:bodyPr/>
        <a:lstStyle/>
        <a:p>
          <a:endParaRPr lang="en-GB" sz="3200"/>
        </a:p>
      </dgm:t>
    </dgm:pt>
    <dgm:pt modelId="{43ABDE75-817F-4A36-BEA5-1DF2AD417330}" type="parTrans" cxnId="{3F5FF8BA-2985-4C29-AD62-D735917E2DC1}">
      <dgm:prSet/>
      <dgm:spPr/>
      <dgm:t>
        <a:bodyPr/>
        <a:lstStyle/>
        <a:p>
          <a:pPr algn="ctr"/>
          <a:endParaRPr lang="en-GB" sz="4400"/>
        </a:p>
      </dgm:t>
    </dgm:pt>
    <dgm:pt modelId="{ABC501CE-73F6-4A1F-A378-DF0EEF1E2551}" type="sibTrans" cxnId="{3F5FF8BA-2985-4C29-AD62-D735917E2DC1}">
      <dgm:prSet/>
      <dgm:spPr/>
      <dgm:t>
        <a:bodyPr/>
        <a:lstStyle/>
        <a:p>
          <a:pPr algn="ctr"/>
          <a:endParaRPr lang="en-GB" sz="4400"/>
        </a:p>
      </dgm:t>
    </dgm:pt>
    <dgm:pt modelId="{34A62042-D9FF-4716-8EDA-870AF4907281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pPr algn="ctr"/>
          <a:r>
            <a:rPr lang="en-GB" sz="1600" dirty="0" smtClean="0">
              <a:latin typeface="Arial" panose="020B0604020202020204" pitchFamily="34" charset="0"/>
              <a:cs typeface="Arial" panose="020B0604020202020204" pitchFamily="34" charset="0"/>
            </a:rPr>
            <a:t>Repos </a:t>
          </a:r>
          <a:r>
            <a:rPr lang="en-GB" sz="1600" dirty="0" err="1" smtClean="0">
              <a:latin typeface="Arial" panose="020B0604020202020204" pitchFamily="34" charset="0"/>
              <a:cs typeface="Arial" panose="020B0604020202020204" pitchFamily="34" charset="0"/>
            </a:rPr>
            <a:t>itory</a:t>
          </a:r>
          <a:endParaRPr lang="en-GB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C7F918-FDA7-4A36-947E-6DD1E7E9C28F}" type="parTrans" cxnId="{C5D19892-6FA0-4961-8027-C1CF65D4633C}">
      <dgm:prSet cust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endParaRPr lang="en-GB" sz="2800"/>
        </a:p>
      </dgm:t>
    </dgm:pt>
    <dgm:pt modelId="{E3F285DD-0A56-4008-8415-956F43E2D8EF}" type="sibTrans" cxnId="{C5D19892-6FA0-4961-8027-C1CF65D4633C}">
      <dgm:prSet/>
      <dgm:spPr/>
      <dgm:t>
        <a:bodyPr/>
        <a:lstStyle/>
        <a:p>
          <a:endParaRPr lang="en-GB" sz="3200"/>
        </a:p>
      </dgm:t>
    </dgm:pt>
    <dgm:pt modelId="{34009BFC-7043-4039-AD08-97E4EE5DB653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pPr algn="ctr"/>
          <a:r>
            <a:rPr lang="en-GB" sz="1600" dirty="0" err="1" smtClean="0">
              <a:latin typeface="Arial" panose="020B0604020202020204" pitchFamily="34" charset="0"/>
              <a:cs typeface="Arial" panose="020B0604020202020204" pitchFamily="34" charset="0"/>
            </a:rPr>
            <a:t>Academ</a:t>
          </a:r>
          <a:r>
            <a:rPr lang="en-GB" sz="1600" dirty="0" smtClean="0">
              <a:latin typeface="Arial" panose="020B0604020202020204" pitchFamily="34" charset="0"/>
              <a:cs typeface="Arial" panose="020B0604020202020204" pitchFamily="34" charset="0"/>
            </a:rPr>
            <a:t> ia.edu</a:t>
          </a:r>
          <a:endParaRPr lang="en-GB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6428F7-C3AA-4629-9794-6211D572D707}" type="parTrans" cxnId="{C9F80F04-A708-4D90-8B2F-9F2175FA353B}">
      <dgm:prSet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endParaRPr lang="en-GB"/>
        </a:p>
      </dgm:t>
    </dgm:pt>
    <dgm:pt modelId="{025D392E-4107-4CD1-86D1-8FFB103CAE97}" type="sibTrans" cxnId="{C9F80F04-A708-4D90-8B2F-9F2175FA353B}">
      <dgm:prSet/>
      <dgm:spPr/>
      <dgm:t>
        <a:bodyPr/>
        <a:lstStyle/>
        <a:p>
          <a:endParaRPr lang="en-GB"/>
        </a:p>
      </dgm:t>
    </dgm:pt>
    <dgm:pt modelId="{62342CCC-CF45-43B6-8F79-D1ACDCC2F74A}" type="pres">
      <dgm:prSet presAssocID="{0F9C4DFA-A20B-4AC7-A4A9-1DC51D56111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AA95D20-D8C2-434E-9710-3CBED1DE2A81}" type="pres">
      <dgm:prSet presAssocID="{4828B24F-4867-4F88-BAAE-EFE981BF624A}" presName="centerShape" presStyleLbl="node0" presStyleIdx="0" presStyleCnt="1" custScaleX="151813" custScaleY="148396"/>
      <dgm:spPr/>
      <dgm:t>
        <a:bodyPr/>
        <a:lstStyle/>
        <a:p>
          <a:endParaRPr lang="en-GB"/>
        </a:p>
      </dgm:t>
    </dgm:pt>
    <dgm:pt modelId="{35AEE423-4C0B-4D5B-824A-6DD6CF77D062}" type="pres">
      <dgm:prSet presAssocID="{40A704F2-1965-4981-9CC0-E6B99E20DF87}" presName="parTrans" presStyleLbl="sibTrans2D1" presStyleIdx="0" presStyleCnt="10"/>
      <dgm:spPr/>
      <dgm:t>
        <a:bodyPr/>
        <a:lstStyle/>
        <a:p>
          <a:endParaRPr lang="en-GB"/>
        </a:p>
      </dgm:t>
    </dgm:pt>
    <dgm:pt modelId="{3D8240B9-BA6B-435C-8287-C637153D77DB}" type="pres">
      <dgm:prSet presAssocID="{40A704F2-1965-4981-9CC0-E6B99E20DF87}" presName="connectorText" presStyleLbl="sibTrans2D1" presStyleIdx="0" presStyleCnt="10"/>
      <dgm:spPr/>
      <dgm:t>
        <a:bodyPr/>
        <a:lstStyle/>
        <a:p>
          <a:endParaRPr lang="en-GB"/>
        </a:p>
      </dgm:t>
    </dgm:pt>
    <dgm:pt modelId="{81D36E3F-CE3C-4A3C-AA40-1328A8675D16}" type="pres">
      <dgm:prSet presAssocID="{E4C8D133-3755-47F1-AF32-34E05B44B58E}" presName="node" presStyleLbl="node1" presStyleIdx="0" presStyleCnt="10" custScaleX="137278" custScaleY="137278" custRadScaleRad="100025" custRadScaleInc="707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6CC6532-E68B-4CC4-BACE-AEAC79D4FF2A}" type="pres">
      <dgm:prSet presAssocID="{E9C7F918-FDA7-4A36-947E-6DD1E7E9C28F}" presName="parTrans" presStyleLbl="sibTrans2D1" presStyleIdx="1" presStyleCnt="10"/>
      <dgm:spPr/>
      <dgm:t>
        <a:bodyPr/>
        <a:lstStyle/>
        <a:p>
          <a:endParaRPr lang="en-GB"/>
        </a:p>
      </dgm:t>
    </dgm:pt>
    <dgm:pt modelId="{D3E79FD1-302C-4716-AD55-152A6E5AED51}" type="pres">
      <dgm:prSet presAssocID="{E9C7F918-FDA7-4A36-947E-6DD1E7E9C28F}" presName="connectorText" presStyleLbl="sibTrans2D1" presStyleIdx="1" presStyleCnt="10"/>
      <dgm:spPr/>
      <dgm:t>
        <a:bodyPr/>
        <a:lstStyle/>
        <a:p>
          <a:endParaRPr lang="en-GB"/>
        </a:p>
      </dgm:t>
    </dgm:pt>
    <dgm:pt modelId="{3672DBE6-4A0D-4200-882A-661611138653}" type="pres">
      <dgm:prSet presAssocID="{34A62042-D9FF-4716-8EDA-870AF4907281}" presName="node" presStyleLbl="node1" presStyleIdx="1" presStyleCnt="10" custScaleX="137278" custScaleY="137278" custRadScaleRad="102117" custRadScaleInc="214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8C041DB-C124-4E8B-85F9-005FA428531D}" type="pres">
      <dgm:prSet presAssocID="{7D6428F7-C3AA-4629-9794-6211D572D707}" presName="parTrans" presStyleLbl="sibTrans2D1" presStyleIdx="2" presStyleCnt="10"/>
      <dgm:spPr/>
      <dgm:t>
        <a:bodyPr/>
        <a:lstStyle/>
        <a:p>
          <a:endParaRPr lang="en-GB"/>
        </a:p>
      </dgm:t>
    </dgm:pt>
    <dgm:pt modelId="{127022E6-FBAB-44FC-A23F-3CED30429E45}" type="pres">
      <dgm:prSet presAssocID="{7D6428F7-C3AA-4629-9794-6211D572D707}" presName="connectorText" presStyleLbl="sibTrans2D1" presStyleIdx="2" presStyleCnt="10"/>
      <dgm:spPr/>
      <dgm:t>
        <a:bodyPr/>
        <a:lstStyle/>
        <a:p>
          <a:endParaRPr lang="en-GB"/>
        </a:p>
      </dgm:t>
    </dgm:pt>
    <dgm:pt modelId="{CF76A900-EAC7-4368-8266-05EFD2E95E4B}" type="pres">
      <dgm:prSet presAssocID="{34009BFC-7043-4039-AD08-97E4EE5DB653}" presName="node" presStyleLbl="node1" presStyleIdx="2" presStyleCnt="10" custScaleX="143566" custScaleY="12986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9D65493-D780-4B8C-B4F4-642BBEF7FA63}" type="pres">
      <dgm:prSet presAssocID="{E8EBDA9F-BE5F-40D5-B0C7-0B816C8DADFB}" presName="parTrans" presStyleLbl="sibTrans2D1" presStyleIdx="3" presStyleCnt="10"/>
      <dgm:spPr/>
      <dgm:t>
        <a:bodyPr/>
        <a:lstStyle/>
        <a:p>
          <a:endParaRPr lang="en-GB"/>
        </a:p>
      </dgm:t>
    </dgm:pt>
    <dgm:pt modelId="{666C3BB3-0A06-4992-8740-CFDCDB2540FF}" type="pres">
      <dgm:prSet presAssocID="{E8EBDA9F-BE5F-40D5-B0C7-0B816C8DADFB}" presName="connectorText" presStyleLbl="sibTrans2D1" presStyleIdx="3" presStyleCnt="10"/>
      <dgm:spPr/>
      <dgm:t>
        <a:bodyPr/>
        <a:lstStyle/>
        <a:p>
          <a:endParaRPr lang="en-GB"/>
        </a:p>
      </dgm:t>
    </dgm:pt>
    <dgm:pt modelId="{CA33539F-EED7-4C54-9808-DDF15F7FC8AF}" type="pres">
      <dgm:prSet presAssocID="{EC1D2550-DED7-4715-9A7B-02D5F620C2CF}" presName="node" presStyleLbl="node1" presStyleIdx="3" presStyleCnt="10" custScaleX="137278" custScaleY="137278" custRadScaleRad="102117" custRadScaleInc="-214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FC32A82-9A41-437D-9AA5-1CCFDFF95E97}" type="pres">
      <dgm:prSet presAssocID="{AD43D197-82F5-42FA-9044-48AE99372D79}" presName="parTrans" presStyleLbl="sibTrans2D1" presStyleIdx="4" presStyleCnt="10"/>
      <dgm:spPr/>
      <dgm:t>
        <a:bodyPr/>
        <a:lstStyle/>
        <a:p>
          <a:endParaRPr lang="en-GB"/>
        </a:p>
      </dgm:t>
    </dgm:pt>
    <dgm:pt modelId="{D4FFBFBD-F995-419E-AFAF-85CB5D9D1374}" type="pres">
      <dgm:prSet presAssocID="{AD43D197-82F5-42FA-9044-48AE99372D79}" presName="connectorText" presStyleLbl="sibTrans2D1" presStyleIdx="4" presStyleCnt="10"/>
      <dgm:spPr/>
      <dgm:t>
        <a:bodyPr/>
        <a:lstStyle/>
        <a:p>
          <a:endParaRPr lang="en-GB"/>
        </a:p>
      </dgm:t>
    </dgm:pt>
    <dgm:pt modelId="{C865C375-60EA-40CF-8538-6D3DE51E575E}" type="pres">
      <dgm:prSet presAssocID="{7C6978CF-70CB-40C6-8D1D-874890E0C2C4}" presName="node" presStyleLbl="node1" presStyleIdx="4" presStyleCnt="10" custScaleX="137278" custScaleY="137278" custRadScaleRad="101323" custRadScaleInc="-565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EE30663-889D-486D-8E58-B78873F5E214}" type="pres">
      <dgm:prSet presAssocID="{6534B295-447A-42D9-8534-CC6147AAA729}" presName="parTrans" presStyleLbl="sibTrans2D1" presStyleIdx="5" presStyleCnt="10"/>
      <dgm:spPr/>
      <dgm:t>
        <a:bodyPr/>
        <a:lstStyle/>
        <a:p>
          <a:endParaRPr lang="en-GB"/>
        </a:p>
      </dgm:t>
    </dgm:pt>
    <dgm:pt modelId="{5A866C63-1B61-4375-A980-01AD2CD5873C}" type="pres">
      <dgm:prSet presAssocID="{6534B295-447A-42D9-8534-CC6147AAA729}" presName="connectorText" presStyleLbl="sibTrans2D1" presStyleIdx="5" presStyleCnt="10"/>
      <dgm:spPr/>
      <dgm:t>
        <a:bodyPr/>
        <a:lstStyle/>
        <a:p>
          <a:endParaRPr lang="en-GB"/>
        </a:p>
      </dgm:t>
    </dgm:pt>
    <dgm:pt modelId="{48664FAF-EF6A-458C-B462-778A1DAF3EBD}" type="pres">
      <dgm:prSet presAssocID="{CA41A21B-B9D5-4477-A48B-B8DBB5D51077}" presName="node" presStyleLbl="node1" presStyleIdx="5" presStyleCnt="10" custScaleX="137278" custScaleY="13727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62B643E-244C-4E83-87E7-445700ED160E}" type="pres">
      <dgm:prSet presAssocID="{DF310E62-7353-46AF-AB0F-C4EDBC0AF710}" presName="parTrans" presStyleLbl="sibTrans2D1" presStyleIdx="6" presStyleCnt="10"/>
      <dgm:spPr/>
      <dgm:t>
        <a:bodyPr/>
        <a:lstStyle/>
        <a:p>
          <a:endParaRPr lang="en-GB"/>
        </a:p>
      </dgm:t>
    </dgm:pt>
    <dgm:pt modelId="{FBF2B42D-5487-4573-A845-C9A1C4DA7F43}" type="pres">
      <dgm:prSet presAssocID="{DF310E62-7353-46AF-AB0F-C4EDBC0AF710}" presName="connectorText" presStyleLbl="sibTrans2D1" presStyleIdx="6" presStyleCnt="10"/>
      <dgm:spPr/>
      <dgm:t>
        <a:bodyPr/>
        <a:lstStyle/>
        <a:p>
          <a:endParaRPr lang="en-GB"/>
        </a:p>
      </dgm:t>
    </dgm:pt>
    <dgm:pt modelId="{992AB1D6-7AB5-4B0D-867E-16DFC35EABA4}" type="pres">
      <dgm:prSet presAssocID="{0C7984D1-049B-4679-A3D5-C925613322F9}" presName="node" presStyleLbl="node1" presStyleIdx="6" presStyleCnt="10" custScaleX="137278" custScaleY="13727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1C4D3D0-5A47-4814-811E-60C70F07BFB5}" type="pres">
      <dgm:prSet presAssocID="{26AD00B7-435E-4764-B7E6-2AA011922B25}" presName="parTrans" presStyleLbl="sibTrans2D1" presStyleIdx="7" presStyleCnt="10"/>
      <dgm:spPr/>
      <dgm:t>
        <a:bodyPr/>
        <a:lstStyle/>
        <a:p>
          <a:endParaRPr lang="en-GB"/>
        </a:p>
      </dgm:t>
    </dgm:pt>
    <dgm:pt modelId="{B5007553-5876-40B8-8ABC-3B3AD891D28B}" type="pres">
      <dgm:prSet presAssocID="{26AD00B7-435E-4764-B7E6-2AA011922B25}" presName="connectorText" presStyleLbl="sibTrans2D1" presStyleIdx="7" presStyleCnt="10"/>
      <dgm:spPr/>
      <dgm:t>
        <a:bodyPr/>
        <a:lstStyle/>
        <a:p>
          <a:endParaRPr lang="en-GB"/>
        </a:p>
      </dgm:t>
    </dgm:pt>
    <dgm:pt modelId="{084C8072-BC6B-4BDE-A331-B6ED7B63A433}" type="pres">
      <dgm:prSet presAssocID="{FDF677D4-2A61-4CAA-BF58-9C6C7B813F59}" presName="node" presStyleLbl="node1" presStyleIdx="7" presStyleCnt="10" custScaleX="137278" custScaleY="13727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983DCB2-680C-4307-B802-36EAFF5FCC90}" type="pres">
      <dgm:prSet presAssocID="{B22C5F97-643F-4C6D-BC65-242514BCD96E}" presName="parTrans" presStyleLbl="sibTrans2D1" presStyleIdx="8" presStyleCnt="10"/>
      <dgm:spPr/>
      <dgm:t>
        <a:bodyPr/>
        <a:lstStyle/>
        <a:p>
          <a:endParaRPr lang="en-GB"/>
        </a:p>
      </dgm:t>
    </dgm:pt>
    <dgm:pt modelId="{E22915A2-B347-4AD3-AE71-40BB0AEB65EE}" type="pres">
      <dgm:prSet presAssocID="{B22C5F97-643F-4C6D-BC65-242514BCD96E}" presName="connectorText" presStyleLbl="sibTrans2D1" presStyleIdx="8" presStyleCnt="10"/>
      <dgm:spPr/>
      <dgm:t>
        <a:bodyPr/>
        <a:lstStyle/>
        <a:p>
          <a:endParaRPr lang="en-GB"/>
        </a:p>
      </dgm:t>
    </dgm:pt>
    <dgm:pt modelId="{ADB27DB1-5409-4B5F-BE3B-454AFE8261C7}" type="pres">
      <dgm:prSet presAssocID="{62F14C4C-3E2E-4C40-AA0A-33F87F486B8A}" presName="node" presStyleLbl="node1" presStyleIdx="8" presStyleCnt="10" custScaleX="137278" custScaleY="13727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A28ADCD-F906-47BA-94D8-FD1C0ACF4B28}" type="pres">
      <dgm:prSet presAssocID="{9215E697-6766-43BD-BEC1-64007C76C484}" presName="parTrans" presStyleLbl="sibTrans2D1" presStyleIdx="9" presStyleCnt="10"/>
      <dgm:spPr/>
      <dgm:t>
        <a:bodyPr/>
        <a:lstStyle/>
        <a:p>
          <a:endParaRPr lang="en-GB"/>
        </a:p>
      </dgm:t>
    </dgm:pt>
    <dgm:pt modelId="{CFF8E3FC-1C65-40A7-A9AB-5665BDE8260D}" type="pres">
      <dgm:prSet presAssocID="{9215E697-6766-43BD-BEC1-64007C76C484}" presName="connectorText" presStyleLbl="sibTrans2D1" presStyleIdx="9" presStyleCnt="10"/>
      <dgm:spPr/>
      <dgm:t>
        <a:bodyPr/>
        <a:lstStyle/>
        <a:p>
          <a:endParaRPr lang="en-GB"/>
        </a:p>
      </dgm:t>
    </dgm:pt>
    <dgm:pt modelId="{547203A7-2F52-4AD0-BCB4-E24610E37ECB}" type="pres">
      <dgm:prSet presAssocID="{D25DDE87-BA0B-46BB-83EC-5C64501DF6A3}" presName="node" presStyleLbl="node1" presStyleIdx="9" presStyleCnt="10" custScaleX="137278" custScaleY="137278" custRadScaleRad="98710" custRadScaleInc="58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67033EA-695F-4657-BF6D-92496AC04B91}" type="presOf" srcId="{E8EBDA9F-BE5F-40D5-B0C7-0B816C8DADFB}" destId="{666C3BB3-0A06-4992-8740-CFDCDB2540FF}" srcOrd="1" destOrd="0" presId="urn:microsoft.com/office/officeart/2005/8/layout/radial5"/>
    <dgm:cxn modelId="{007DCB3E-7896-4231-9D48-BCA07ADE50D5}" srcId="{4828B24F-4867-4F88-BAAE-EFE981BF624A}" destId="{FDF677D4-2A61-4CAA-BF58-9C6C7B813F59}" srcOrd="7" destOrd="0" parTransId="{26AD00B7-435E-4764-B7E6-2AA011922B25}" sibTransId="{95974F0F-FF81-43E1-9452-836C4FA4BFC5}"/>
    <dgm:cxn modelId="{CA75B6BA-8C86-46EF-B0F9-9577148FF4EF}" srcId="{0F9C4DFA-A20B-4AC7-A4A9-1DC51D561114}" destId="{4828B24F-4867-4F88-BAAE-EFE981BF624A}" srcOrd="0" destOrd="0" parTransId="{812766C5-A0B0-4422-B828-9CEBDF965880}" sibTransId="{C5293DE0-28BC-43BC-81AF-C8E7E84C0CFE}"/>
    <dgm:cxn modelId="{C9F80F04-A708-4D90-8B2F-9F2175FA353B}" srcId="{4828B24F-4867-4F88-BAAE-EFE981BF624A}" destId="{34009BFC-7043-4039-AD08-97E4EE5DB653}" srcOrd="2" destOrd="0" parTransId="{7D6428F7-C3AA-4629-9794-6211D572D707}" sibTransId="{025D392E-4107-4CD1-86D1-8FFB103CAE97}"/>
    <dgm:cxn modelId="{1F045507-F79D-4D21-9BEF-010138567E02}" type="presOf" srcId="{B22C5F97-643F-4C6D-BC65-242514BCD96E}" destId="{0983DCB2-680C-4307-B802-36EAFF5FCC90}" srcOrd="0" destOrd="0" presId="urn:microsoft.com/office/officeart/2005/8/layout/radial5"/>
    <dgm:cxn modelId="{1ADBC333-FF78-45C5-B7ED-416EBDF68DEC}" type="presOf" srcId="{7C6978CF-70CB-40C6-8D1D-874890E0C2C4}" destId="{C865C375-60EA-40CF-8538-6D3DE51E575E}" srcOrd="0" destOrd="0" presId="urn:microsoft.com/office/officeart/2005/8/layout/radial5"/>
    <dgm:cxn modelId="{555DE21E-CB07-409A-A95C-E5516DFEC0D2}" type="presOf" srcId="{40A704F2-1965-4981-9CC0-E6B99E20DF87}" destId="{35AEE423-4C0B-4D5B-824A-6DD6CF77D062}" srcOrd="0" destOrd="0" presId="urn:microsoft.com/office/officeart/2005/8/layout/radial5"/>
    <dgm:cxn modelId="{3F5FF8BA-2985-4C29-AD62-D735917E2DC1}" srcId="{0F9C4DFA-A20B-4AC7-A4A9-1DC51D561114}" destId="{A1FAAEEF-A767-4EF0-BA37-BD24BF25A7E7}" srcOrd="1" destOrd="0" parTransId="{43ABDE75-817F-4A36-BEA5-1DF2AD417330}" sibTransId="{ABC501CE-73F6-4A1F-A378-DF0EEF1E2551}"/>
    <dgm:cxn modelId="{FEF0485A-7E9F-4812-98A2-81E56E220A8D}" type="presOf" srcId="{B22C5F97-643F-4C6D-BC65-242514BCD96E}" destId="{E22915A2-B347-4AD3-AE71-40BB0AEB65EE}" srcOrd="1" destOrd="0" presId="urn:microsoft.com/office/officeart/2005/8/layout/radial5"/>
    <dgm:cxn modelId="{594B13B7-5F45-4BD5-9D00-5ED07498656C}" srcId="{4828B24F-4867-4F88-BAAE-EFE981BF624A}" destId="{7C6978CF-70CB-40C6-8D1D-874890E0C2C4}" srcOrd="4" destOrd="0" parTransId="{AD43D197-82F5-42FA-9044-48AE99372D79}" sibTransId="{DACFD6B5-C87F-435E-BE6B-64FFDF604DAD}"/>
    <dgm:cxn modelId="{1E9A45D4-A1E7-4FD8-90D4-4594E37A5F2E}" type="presOf" srcId="{FDF677D4-2A61-4CAA-BF58-9C6C7B813F59}" destId="{084C8072-BC6B-4BDE-A331-B6ED7B63A433}" srcOrd="0" destOrd="0" presId="urn:microsoft.com/office/officeart/2005/8/layout/radial5"/>
    <dgm:cxn modelId="{1EB64743-3029-452A-9C4E-28A9DCADB0E6}" srcId="{4828B24F-4867-4F88-BAAE-EFE981BF624A}" destId="{EC1D2550-DED7-4715-9A7B-02D5F620C2CF}" srcOrd="3" destOrd="0" parTransId="{E8EBDA9F-BE5F-40D5-B0C7-0B816C8DADFB}" sibTransId="{37A60AC5-3F1D-4DC3-9E83-F5DB8826696F}"/>
    <dgm:cxn modelId="{F3DEE4D9-7480-4E96-9BF8-C10AC6D6B841}" srcId="{4828B24F-4867-4F88-BAAE-EFE981BF624A}" destId="{E4C8D133-3755-47F1-AF32-34E05B44B58E}" srcOrd="0" destOrd="0" parTransId="{40A704F2-1965-4981-9CC0-E6B99E20DF87}" sibTransId="{B9282C6B-B61E-464C-8791-01517D9EC430}"/>
    <dgm:cxn modelId="{3909304B-7B98-4494-8367-F163616D56DB}" type="presOf" srcId="{E8EBDA9F-BE5F-40D5-B0C7-0B816C8DADFB}" destId="{79D65493-D780-4B8C-B4F4-642BBEF7FA63}" srcOrd="0" destOrd="0" presId="urn:microsoft.com/office/officeart/2005/8/layout/radial5"/>
    <dgm:cxn modelId="{3B19902F-7A89-4327-B7E9-C75E3CB2678C}" srcId="{4828B24F-4867-4F88-BAAE-EFE981BF624A}" destId="{0C7984D1-049B-4679-A3D5-C925613322F9}" srcOrd="6" destOrd="0" parTransId="{DF310E62-7353-46AF-AB0F-C4EDBC0AF710}" sibTransId="{FBA8AB38-5C1C-40DC-A2CD-52C72D4E26BC}"/>
    <dgm:cxn modelId="{9487C253-52DC-44B0-8FE0-A8221209515A}" type="presOf" srcId="{E9C7F918-FDA7-4A36-947E-6DD1E7E9C28F}" destId="{D3E79FD1-302C-4716-AD55-152A6E5AED51}" srcOrd="1" destOrd="0" presId="urn:microsoft.com/office/officeart/2005/8/layout/radial5"/>
    <dgm:cxn modelId="{3D35D3BC-AF13-4B12-93F5-8583AFABF937}" type="presOf" srcId="{6534B295-447A-42D9-8534-CC6147AAA729}" destId="{FEE30663-889D-486D-8E58-B78873F5E214}" srcOrd="0" destOrd="0" presId="urn:microsoft.com/office/officeart/2005/8/layout/radial5"/>
    <dgm:cxn modelId="{ABFCCA91-6C70-40B6-9027-904D7B18E46A}" type="presOf" srcId="{9215E697-6766-43BD-BEC1-64007C76C484}" destId="{CFF8E3FC-1C65-40A7-A9AB-5665BDE8260D}" srcOrd="1" destOrd="0" presId="urn:microsoft.com/office/officeart/2005/8/layout/radial5"/>
    <dgm:cxn modelId="{A331B251-CFE5-4BF2-AB44-E838468F6962}" type="presOf" srcId="{7D6428F7-C3AA-4629-9794-6211D572D707}" destId="{A8C041DB-C124-4E8B-85F9-005FA428531D}" srcOrd="0" destOrd="0" presId="urn:microsoft.com/office/officeart/2005/8/layout/radial5"/>
    <dgm:cxn modelId="{56415BC2-7EFB-47DA-A336-11821DE3EC8E}" type="presOf" srcId="{40A704F2-1965-4981-9CC0-E6B99E20DF87}" destId="{3D8240B9-BA6B-435C-8287-C637153D77DB}" srcOrd="1" destOrd="0" presId="urn:microsoft.com/office/officeart/2005/8/layout/radial5"/>
    <dgm:cxn modelId="{913E7053-F19D-4654-A855-05CAE39D42D5}" type="presOf" srcId="{0F9C4DFA-A20B-4AC7-A4A9-1DC51D561114}" destId="{62342CCC-CF45-43B6-8F79-D1ACDCC2F74A}" srcOrd="0" destOrd="0" presId="urn:microsoft.com/office/officeart/2005/8/layout/radial5"/>
    <dgm:cxn modelId="{B1D62C2F-2741-456F-AD23-435677182AE0}" type="presOf" srcId="{34009BFC-7043-4039-AD08-97E4EE5DB653}" destId="{CF76A900-EAC7-4368-8266-05EFD2E95E4B}" srcOrd="0" destOrd="0" presId="urn:microsoft.com/office/officeart/2005/8/layout/radial5"/>
    <dgm:cxn modelId="{52970C49-9680-4189-BE8A-06BB12EC78AC}" type="presOf" srcId="{E4C8D133-3755-47F1-AF32-34E05B44B58E}" destId="{81D36E3F-CE3C-4A3C-AA40-1328A8675D16}" srcOrd="0" destOrd="0" presId="urn:microsoft.com/office/officeart/2005/8/layout/radial5"/>
    <dgm:cxn modelId="{4631825E-1725-4C03-916C-A90729C650FF}" type="presOf" srcId="{DF310E62-7353-46AF-AB0F-C4EDBC0AF710}" destId="{A62B643E-244C-4E83-87E7-445700ED160E}" srcOrd="0" destOrd="0" presId="urn:microsoft.com/office/officeart/2005/8/layout/radial5"/>
    <dgm:cxn modelId="{BA0CD2C0-EE4F-4679-A4B0-390398AB4B06}" srcId="{4828B24F-4867-4F88-BAAE-EFE981BF624A}" destId="{62F14C4C-3E2E-4C40-AA0A-33F87F486B8A}" srcOrd="8" destOrd="0" parTransId="{B22C5F97-643F-4C6D-BC65-242514BCD96E}" sibTransId="{8D2C7436-7421-4FE8-9D94-70C3A9E379FD}"/>
    <dgm:cxn modelId="{53395D81-FE62-4531-9268-72AB601047F1}" type="presOf" srcId="{6534B295-447A-42D9-8534-CC6147AAA729}" destId="{5A866C63-1B61-4375-A980-01AD2CD5873C}" srcOrd="1" destOrd="0" presId="urn:microsoft.com/office/officeart/2005/8/layout/radial5"/>
    <dgm:cxn modelId="{0E3D5B31-1866-4586-B0DF-163B6C5E8CCA}" type="presOf" srcId="{D25DDE87-BA0B-46BB-83EC-5C64501DF6A3}" destId="{547203A7-2F52-4AD0-BCB4-E24610E37ECB}" srcOrd="0" destOrd="0" presId="urn:microsoft.com/office/officeart/2005/8/layout/radial5"/>
    <dgm:cxn modelId="{DD0BCBB5-54E0-4510-A0B0-A593F65B6413}" type="presOf" srcId="{62F14C4C-3E2E-4C40-AA0A-33F87F486B8A}" destId="{ADB27DB1-5409-4B5F-BE3B-454AFE8261C7}" srcOrd="0" destOrd="0" presId="urn:microsoft.com/office/officeart/2005/8/layout/radial5"/>
    <dgm:cxn modelId="{8EF68ECE-89A3-42EB-BDB4-C0ACCA84B7D8}" type="presOf" srcId="{26AD00B7-435E-4764-B7E6-2AA011922B25}" destId="{41C4D3D0-5A47-4814-811E-60C70F07BFB5}" srcOrd="0" destOrd="0" presId="urn:microsoft.com/office/officeart/2005/8/layout/radial5"/>
    <dgm:cxn modelId="{C5D19892-6FA0-4961-8027-C1CF65D4633C}" srcId="{4828B24F-4867-4F88-BAAE-EFE981BF624A}" destId="{34A62042-D9FF-4716-8EDA-870AF4907281}" srcOrd="1" destOrd="0" parTransId="{E9C7F918-FDA7-4A36-947E-6DD1E7E9C28F}" sibTransId="{E3F285DD-0A56-4008-8415-956F43E2D8EF}"/>
    <dgm:cxn modelId="{273827DC-249B-4B82-8BB4-856B0022FD64}" type="presOf" srcId="{CA41A21B-B9D5-4477-A48B-B8DBB5D51077}" destId="{48664FAF-EF6A-458C-B462-778A1DAF3EBD}" srcOrd="0" destOrd="0" presId="urn:microsoft.com/office/officeart/2005/8/layout/radial5"/>
    <dgm:cxn modelId="{FB821DC6-FC8A-40EC-A479-A3B72ACC074D}" type="presOf" srcId="{E9C7F918-FDA7-4A36-947E-6DD1E7E9C28F}" destId="{66CC6532-E68B-4CC4-BACE-AEAC79D4FF2A}" srcOrd="0" destOrd="0" presId="urn:microsoft.com/office/officeart/2005/8/layout/radial5"/>
    <dgm:cxn modelId="{E11FE57C-4931-4954-8A35-3888D2E81857}" type="presOf" srcId="{26AD00B7-435E-4764-B7E6-2AA011922B25}" destId="{B5007553-5876-40B8-8ABC-3B3AD891D28B}" srcOrd="1" destOrd="0" presId="urn:microsoft.com/office/officeart/2005/8/layout/radial5"/>
    <dgm:cxn modelId="{7CD80EED-81D6-4AE0-8BB4-73789F38D4FC}" type="presOf" srcId="{4828B24F-4867-4F88-BAAE-EFE981BF624A}" destId="{4AA95D20-D8C2-434E-9710-3CBED1DE2A81}" srcOrd="0" destOrd="0" presId="urn:microsoft.com/office/officeart/2005/8/layout/radial5"/>
    <dgm:cxn modelId="{524534D7-3642-4526-A3B0-8550C0BEADE6}" type="presOf" srcId="{AD43D197-82F5-42FA-9044-48AE99372D79}" destId="{CFC32A82-9A41-437D-9AA5-1CCFDFF95E97}" srcOrd="0" destOrd="0" presId="urn:microsoft.com/office/officeart/2005/8/layout/radial5"/>
    <dgm:cxn modelId="{81EA5325-F409-4A2B-ADA9-E8CC46E71FC3}" type="presOf" srcId="{EC1D2550-DED7-4715-9A7B-02D5F620C2CF}" destId="{CA33539F-EED7-4C54-9808-DDF15F7FC8AF}" srcOrd="0" destOrd="0" presId="urn:microsoft.com/office/officeart/2005/8/layout/radial5"/>
    <dgm:cxn modelId="{E24F310E-367E-4F5C-82A4-A52967F61985}" type="presOf" srcId="{34A62042-D9FF-4716-8EDA-870AF4907281}" destId="{3672DBE6-4A0D-4200-882A-661611138653}" srcOrd="0" destOrd="0" presId="urn:microsoft.com/office/officeart/2005/8/layout/radial5"/>
    <dgm:cxn modelId="{66800901-450D-4149-8172-BB27859FA584}" type="presOf" srcId="{DF310E62-7353-46AF-AB0F-C4EDBC0AF710}" destId="{FBF2B42D-5487-4573-A845-C9A1C4DA7F43}" srcOrd="1" destOrd="0" presId="urn:microsoft.com/office/officeart/2005/8/layout/radial5"/>
    <dgm:cxn modelId="{FE8CE885-E6BA-4A90-8E3C-180DF918ADAE}" type="presOf" srcId="{AD43D197-82F5-42FA-9044-48AE99372D79}" destId="{D4FFBFBD-F995-419E-AFAF-85CB5D9D1374}" srcOrd="1" destOrd="0" presId="urn:microsoft.com/office/officeart/2005/8/layout/radial5"/>
    <dgm:cxn modelId="{E4B6B112-93B8-497F-AB9A-DA35CAF25175}" type="presOf" srcId="{9215E697-6766-43BD-BEC1-64007C76C484}" destId="{0A28ADCD-F906-47BA-94D8-FD1C0ACF4B28}" srcOrd="0" destOrd="0" presId="urn:microsoft.com/office/officeart/2005/8/layout/radial5"/>
    <dgm:cxn modelId="{D76F340A-AD16-490E-8EA4-82AF97319109}" type="presOf" srcId="{0C7984D1-049B-4679-A3D5-C925613322F9}" destId="{992AB1D6-7AB5-4B0D-867E-16DFC35EABA4}" srcOrd="0" destOrd="0" presId="urn:microsoft.com/office/officeart/2005/8/layout/radial5"/>
    <dgm:cxn modelId="{784EDFE1-DA4B-4FFC-BF82-2D07DE9F3649}" type="presOf" srcId="{7D6428F7-C3AA-4629-9794-6211D572D707}" destId="{127022E6-FBAB-44FC-A23F-3CED30429E45}" srcOrd="1" destOrd="0" presId="urn:microsoft.com/office/officeart/2005/8/layout/radial5"/>
    <dgm:cxn modelId="{68D57761-2663-4BC4-83C1-D24CA68675DA}" srcId="{4828B24F-4867-4F88-BAAE-EFE981BF624A}" destId="{CA41A21B-B9D5-4477-A48B-B8DBB5D51077}" srcOrd="5" destOrd="0" parTransId="{6534B295-447A-42D9-8534-CC6147AAA729}" sibTransId="{3735F036-E95D-44CE-B63C-722C64842A3F}"/>
    <dgm:cxn modelId="{921EABE8-8CFE-437C-A97F-702C962F5F8E}" srcId="{4828B24F-4867-4F88-BAAE-EFE981BF624A}" destId="{D25DDE87-BA0B-46BB-83EC-5C64501DF6A3}" srcOrd="9" destOrd="0" parTransId="{9215E697-6766-43BD-BEC1-64007C76C484}" sibTransId="{AAEA4C04-1E9F-4797-92D0-19E26ED786D2}"/>
    <dgm:cxn modelId="{F10B05AE-822A-4DD7-8CAA-793EB6FD8873}" type="presParOf" srcId="{62342CCC-CF45-43B6-8F79-D1ACDCC2F74A}" destId="{4AA95D20-D8C2-434E-9710-3CBED1DE2A81}" srcOrd="0" destOrd="0" presId="urn:microsoft.com/office/officeart/2005/8/layout/radial5"/>
    <dgm:cxn modelId="{89D64BFF-B86C-4757-9531-7AB5FC4FA492}" type="presParOf" srcId="{62342CCC-CF45-43B6-8F79-D1ACDCC2F74A}" destId="{35AEE423-4C0B-4D5B-824A-6DD6CF77D062}" srcOrd="1" destOrd="0" presId="urn:microsoft.com/office/officeart/2005/8/layout/radial5"/>
    <dgm:cxn modelId="{2CAA1943-4A4D-48B2-85B9-E6312A33DCEF}" type="presParOf" srcId="{35AEE423-4C0B-4D5B-824A-6DD6CF77D062}" destId="{3D8240B9-BA6B-435C-8287-C637153D77DB}" srcOrd="0" destOrd="0" presId="urn:microsoft.com/office/officeart/2005/8/layout/radial5"/>
    <dgm:cxn modelId="{D68179C2-5313-4101-8DB4-E32979777A5E}" type="presParOf" srcId="{62342CCC-CF45-43B6-8F79-D1ACDCC2F74A}" destId="{81D36E3F-CE3C-4A3C-AA40-1328A8675D16}" srcOrd="2" destOrd="0" presId="urn:microsoft.com/office/officeart/2005/8/layout/radial5"/>
    <dgm:cxn modelId="{7A0A929A-3EAE-489A-A7A8-065D5782DF34}" type="presParOf" srcId="{62342CCC-CF45-43B6-8F79-D1ACDCC2F74A}" destId="{66CC6532-E68B-4CC4-BACE-AEAC79D4FF2A}" srcOrd="3" destOrd="0" presId="urn:microsoft.com/office/officeart/2005/8/layout/radial5"/>
    <dgm:cxn modelId="{FF65168F-3575-4169-853B-864C443543B3}" type="presParOf" srcId="{66CC6532-E68B-4CC4-BACE-AEAC79D4FF2A}" destId="{D3E79FD1-302C-4716-AD55-152A6E5AED51}" srcOrd="0" destOrd="0" presId="urn:microsoft.com/office/officeart/2005/8/layout/radial5"/>
    <dgm:cxn modelId="{8FB5C210-113B-4BCA-8DE5-3472DF501004}" type="presParOf" srcId="{62342CCC-CF45-43B6-8F79-D1ACDCC2F74A}" destId="{3672DBE6-4A0D-4200-882A-661611138653}" srcOrd="4" destOrd="0" presId="urn:microsoft.com/office/officeart/2005/8/layout/radial5"/>
    <dgm:cxn modelId="{81FBD659-C2D8-406B-AD16-BBBCD2E507A6}" type="presParOf" srcId="{62342CCC-CF45-43B6-8F79-D1ACDCC2F74A}" destId="{A8C041DB-C124-4E8B-85F9-005FA428531D}" srcOrd="5" destOrd="0" presId="urn:microsoft.com/office/officeart/2005/8/layout/radial5"/>
    <dgm:cxn modelId="{BE5EBD01-3B41-4A69-8E64-009B4D516752}" type="presParOf" srcId="{A8C041DB-C124-4E8B-85F9-005FA428531D}" destId="{127022E6-FBAB-44FC-A23F-3CED30429E45}" srcOrd="0" destOrd="0" presId="urn:microsoft.com/office/officeart/2005/8/layout/radial5"/>
    <dgm:cxn modelId="{91F98FAF-96C0-4E9B-9587-7ED0BA3AEBC1}" type="presParOf" srcId="{62342CCC-CF45-43B6-8F79-D1ACDCC2F74A}" destId="{CF76A900-EAC7-4368-8266-05EFD2E95E4B}" srcOrd="6" destOrd="0" presId="urn:microsoft.com/office/officeart/2005/8/layout/radial5"/>
    <dgm:cxn modelId="{5A025545-A66A-43CB-B964-4FB465557D67}" type="presParOf" srcId="{62342CCC-CF45-43B6-8F79-D1ACDCC2F74A}" destId="{79D65493-D780-4B8C-B4F4-642BBEF7FA63}" srcOrd="7" destOrd="0" presId="urn:microsoft.com/office/officeart/2005/8/layout/radial5"/>
    <dgm:cxn modelId="{BDA96E99-E13D-4700-8880-63471DB7F15F}" type="presParOf" srcId="{79D65493-D780-4B8C-B4F4-642BBEF7FA63}" destId="{666C3BB3-0A06-4992-8740-CFDCDB2540FF}" srcOrd="0" destOrd="0" presId="urn:microsoft.com/office/officeart/2005/8/layout/radial5"/>
    <dgm:cxn modelId="{0ECE07EA-1381-4483-A5ED-0F9461F19D6D}" type="presParOf" srcId="{62342CCC-CF45-43B6-8F79-D1ACDCC2F74A}" destId="{CA33539F-EED7-4C54-9808-DDF15F7FC8AF}" srcOrd="8" destOrd="0" presId="urn:microsoft.com/office/officeart/2005/8/layout/radial5"/>
    <dgm:cxn modelId="{849F5092-B777-4E9E-B945-0EC5F970C5EE}" type="presParOf" srcId="{62342CCC-CF45-43B6-8F79-D1ACDCC2F74A}" destId="{CFC32A82-9A41-437D-9AA5-1CCFDFF95E97}" srcOrd="9" destOrd="0" presId="urn:microsoft.com/office/officeart/2005/8/layout/radial5"/>
    <dgm:cxn modelId="{872F9763-7195-4E44-B939-671101AC0A9D}" type="presParOf" srcId="{CFC32A82-9A41-437D-9AA5-1CCFDFF95E97}" destId="{D4FFBFBD-F995-419E-AFAF-85CB5D9D1374}" srcOrd="0" destOrd="0" presId="urn:microsoft.com/office/officeart/2005/8/layout/radial5"/>
    <dgm:cxn modelId="{C8121C97-4C86-46F1-B402-C382603F4ACF}" type="presParOf" srcId="{62342CCC-CF45-43B6-8F79-D1ACDCC2F74A}" destId="{C865C375-60EA-40CF-8538-6D3DE51E575E}" srcOrd="10" destOrd="0" presId="urn:microsoft.com/office/officeart/2005/8/layout/radial5"/>
    <dgm:cxn modelId="{4E8B87B4-AD61-4072-9870-9502748C0848}" type="presParOf" srcId="{62342CCC-CF45-43B6-8F79-D1ACDCC2F74A}" destId="{FEE30663-889D-486D-8E58-B78873F5E214}" srcOrd="11" destOrd="0" presId="urn:microsoft.com/office/officeart/2005/8/layout/radial5"/>
    <dgm:cxn modelId="{C3B04B8F-9944-4F5D-9454-7AD25EDBDBA5}" type="presParOf" srcId="{FEE30663-889D-486D-8E58-B78873F5E214}" destId="{5A866C63-1B61-4375-A980-01AD2CD5873C}" srcOrd="0" destOrd="0" presId="urn:microsoft.com/office/officeart/2005/8/layout/radial5"/>
    <dgm:cxn modelId="{F2A703BA-85D3-43AC-AC8D-C39129486498}" type="presParOf" srcId="{62342CCC-CF45-43B6-8F79-D1ACDCC2F74A}" destId="{48664FAF-EF6A-458C-B462-778A1DAF3EBD}" srcOrd="12" destOrd="0" presId="urn:microsoft.com/office/officeart/2005/8/layout/radial5"/>
    <dgm:cxn modelId="{4CB1BB01-705D-4E2B-947D-BE30656AECF7}" type="presParOf" srcId="{62342CCC-CF45-43B6-8F79-D1ACDCC2F74A}" destId="{A62B643E-244C-4E83-87E7-445700ED160E}" srcOrd="13" destOrd="0" presId="urn:microsoft.com/office/officeart/2005/8/layout/radial5"/>
    <dgm:cxn modelId="{6CC80316-2713-47B2-84F8-3A59234FF9F1}" type="presParOf" srcId="{A62B643E-244C-4E83-87E7-445700ED160E}" destId="{FBF2B42D-5487-4573-A845-C9A1C4DA7F43}" srcOrd="0" destOrd="0" presId="urn:microsoft.com/office/officeart/2005/8/layout/radial5"/>
    <dgm:cxn modelId="{19DCBF0B-4896-4D9B-86EE-3573C02DE35B}" type="presParOf" srcId="{62342CCC-CF45-43B6-8F79-D1ACDCC2F74A}" destId="{992AB1D6-7AB5-4B0D-867E-16DFC35EABA4}" srcOrd="14" destOrd="0" presId="urn:microsoft.com/office/officeart/2005/8/layout/radial5"/>
    <dgm:cxn modelId="{D960FD54-7DF3-471B-99A6-5694635157C5}" type="presParOf" srcId="{62342CCC-CF45-43B6-8F79-D1ACDCC2F74A}" destId="{41C4D3D0-5A47-4814-811E-60C70F07BFB5}" srcOrd="15" destOrd="0" presId="urn:microsoft.com/office/officeart/2005/8/layout/radial5"/>
    <dgm:cxn modelId="{D3E79E57-B91A-4E83-BAD1-D85D3DA2F510}" type="presParOf" srcId="{41C4D3D0-5A47-4814-811E-60C70F07BFB5}" destId="{B5007553-5876-40B8-8ABC-3B3AD891D28B}" srcOrd="0" destOrd="0" presId="urn:microsoft.com/office/officeart/2005/8/layout/radial5"/>
    <dgm:cxn modelId="{EFDE754B-E791-483D-A6D9-59FC03C1A8C9}" type="presParOf" srcId="{62342CCC-CF45-43B6-8F79-D1ACDCC2F74A}" destId="{084C8072-BC6B-4BDE-A331-B6ED7B63A433}" srcOrd="16" destOrd="0" presId="urn:microsoft.com/office/officeart/2005/8/layout/radial5"/>
    <dgm:cxn modelId="{5D60F0C1-1D9A-419C-91B6-62C76C8A27FC}" type="presParOf" srcId="{62342CCC-CF45-43B6-8F79-D1ACDCC2F74A}" destId="{0983DCB2-680C-4307-B802-36EAFF5FCC90}" srcOrd="17" destOrd="0" presId="urn:microsoft.com/office/officeart/2005/8/layout/radial5"/>
    <dgm:cxn modelId="{608E24C8-B9AB-46CD-ABBC-02ADE0EE7C8A}" type="presParOf" srcId="{0983DCB2-680C-4307-B802-36EAFF5FCC90}" destId="{E22915A2-B347-4AD3-AE71-40BB0AEB65EE}" srcOrd="0" destOrd="0" presId="urn:microsoft.com/office/officeart/2005/8/layout/radial5"/>
    <dgm:cxn modelId="{D365C2AC-6FDE-4399-975B-C1BD1346B964}" type="presParOf" srcId="{62342CCC-CF45-43B6-8F79-D1ACDCC2F74A}" destId="{ADB27DB1-5409-4B5F-BE3B-454AFE8261C7}" srcOrd="18" destOrd="0" presId="urn:microsoft.com/office/officeart/2005/8/layout/radial5"/>
    <dgm:cxn modelId="{4C13BF91-7F27-447C-AB16-9B7E71AF516E}" type="presParOf" srcId="{62342CCC-CF45-43B6-8F79-D1ACDCC2F74A}" destId="{0A28ADCD-F906-47BA-94D8-FD1C0ACF4B28}" srcOrd="19" destOrd="0" presId="urn:microsoft.com/office/officeart/2005/8/layout/radial5"/>
    <dgm:cxn modelId="{831EA241-8582-4CED-926E-1096E1CB57AC}" type="presParOf" srcId="{0A28ADCD-F906-47BA-94D8-FD1C0ACF4B28}" destId="{CFF8E3FC-1C65-40A7-A9AB-5665BDE8260D}" srcOrd="0" destOrd="0" presId="urn:microsoft.com/office/officeart/2005/8/layout/radial5"/>
    <dgm:cxn modelId="{CC5286A2-5FDC-4DDF-B541-CFF5BCA345FC}" type="presParOf" srcId="{62342CCC-CF45-43B6-8F79-D1ACDCC2F74A}" destId="{547203A7-2F52-4AD0-BCB4-E24610E37ECB}" srcOrd="2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C487D1-704E-4A57-A3E7-DD597DD2B4D9}">
      <dsp:nvSpPr>
        <dsp:cNvPr id="0" name=""/>
        <dsp:cNvSpPr/>
      </dsp:nvSpPr>
      <dsp:spPr>
        <a:xfrm>
          <a:off x="1277355" y="1044931"/>
          <a:ext cx="2603161" cy="260316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900" kern="1200" dirty="0" smtClean="0"/>
            <a:t>Open Access</a:t>
          </a:r>
          <a:endParaRPr lang="en-GB" sz="4900" kern="1200" dirty="0"/>
        </a:p>
      </dsp:txBody>
      <dsp:txXfrm>
        <a:off x="1658579" y="1426155"/>
        <a:ext cx="1840713" cy="1840713"/>
      </dsp:txXfrm>
    </dsp:sp>
    <dsp:sp modelId="{C352D15C-26D5-4890-A8F2-1DA77F0FDF30}">
      <dsp:nvSpPr>
        <dsp:cNvPr id="0" name=""/>
        <dsp:cNvSpPr/>
      </dsp:nvSpPr>
      <dsp:spPr>
        <a:xfrm>
          <a:off x="1928146" y="464"/>
          <a:ext cx="1301580" cy="130158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Journal Articles</a:t>
          </a:r>
          <a:endParaRPr lang="en-GB" sz="1600" kern="1200" dirty="0"/>
        </a:p>
      </dsp:txBody>
      <dsp:txXfrm>
        <a:off x="2118758" y="191076"/>
        <a:ext cx="920356" cy="920356"/>
      </dsp:txXfrm>
    </dsp:sp>
    <dsp:sp modelId="{73684EC0-7E50-48B3-BE07-F1592E934182}">
      <dsp:nvSpPr>
        <dsp:cNvPr id="0" name=""/>
        <dsp:cNvSpPr/>
      </dsp:nvSpPr>
      <dsp:spPr>
        <a:xfrm>
          <a:off x="3396281" y="848093"/>
          <a:ext cx="1301580" cy="130158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smtClean="0"/>
            <a:t>Datasets</a:t>
          </a:r>
          <a:endParaRPr lang="en-GB" sz="1600" kern="1200" dirty="0"/>
        </a:p>
      </dsp:txBody>
      <dsp:txXfrm>
        <a:off x="3586893" y="1038705"/>
        <a:ext cx="920356" cy="920356"/>
      </dsp:txXfrm>
    </dsp:sp>
    <dsp:sp modelId="{197B4231-FEA9-4801-BA68-D9454E7FEFE9}">
      <dsp:nvSpPr>
        <dsp:cNvPr id="0" name=""/>
        <dsp:cNvSpPr/>
      </dsp:nvSpPr>
      <dsp:spPr>
        <a:xfrm>
          <a:off x="3396281" y="2543350"/>
          <a:ext cx="1301580" cy="130158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Textbooks</a:t>
          </a:r>
          <a:endParaRPr lang="en-GB" sz="1600" kern="1200" dirty="0"/>
        </a:p>
      </dsp:txBody>
      <dsp:txXfrm>
        <a:off x="3586893" y="2733962"/>
        <a:ext cx="920356" cy="920356"/>
      </dsp:txXfrm>
    </dsp:sp>
    <dsp:sp modelId="{FE7A1D49-DABF-4C01-8683-0B7DA8FF0186}">
      <dsp:nvSpPr>
        <dsp:cNvPr id="0" name=""/>
        <dsp:cNvSpPr/>
      </dsp:nvSpPr>
      <dsp:spPr>
        <a:xfrm>
          <a:off x="1928146" y="3390978"/>
          <a:ext cx="1301580" cy="130158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Software</a:t>
          </a:r>
          <a:endParaRPr lang="en-GB" sz="1600" kern="1200" dirty="0"/>
        </a:p>
      </dsp:txBody>
      <dsp:txXfrm>
        <a:off x="2118758" y="3581590"/>
        <a:ext cx="920356" cy="920356"/>
      </dsp:txXfrm>
    </dsp:sp>
    <dsp:sp modelId="{243C0251-9574-46D7-88A9-352BA02AA88D}">
      <dsp:nvSpPr>
        <dsp:cNvPr id="0" name=""/>
        <dsp:cNvSpPr/>
      </dsp:nvSpPr>
      <dsp:spPr>
        <a:xfrm>
          <a:off x="460010" y="2543350"/>
          <a:ext cx="1301580" cy="130158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Non-Textual Outputs</a:t>
          </a:r>
          <a:endParaRPr lang="en-GB" sz="1600" kern="1200" dirty="0"/>
        </a:p>
      </dsp:txBody>
      <dsp:txXfrm>
        <a:off x="650622" y="2733962"/>
        <a:ext cx="920356" cy="920356"/>
      </dsp:txXfrm>
    </dsp:sp>
    <dsp:sp modelId="{8A66FA4E-9602-4B8E-9783-EBD8BDC54417}">
      <dsp:nvSpPr>
        <dsp:cNvPr id="0" name=""/>
        <dsp:cNvSpPr/>
      </dsp:nvSpPr>
      <dsp:spPr>
        <a:xfrm>
          <a:off x="460010" y="848093"/>
          <a:ext cx="1301580" cy="130158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Text &amp; Data Mining</a:t>
          </a:r>
          <a:endParaRPr lang="en-GB" sz="1600" kern="1200" dirty="0"/>
        </a:p>
      </dsp:txBody>
      <dsp:txXfrm>
        <a:off x="650622" y="1038705"/>
        <a:ext cx="920356" cy="9203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A95D20-D8C2-434E-9710-3CBED1DE2A81}">
      <dsp:nvSpPr>
        <dsp:cNvPr id="0" name=""/>
        <dsp:cNvSpPr/>
      </dsp:nvSpPr>
      <dsp:spPr>
        <a:xfrm>
          <a:off x="2974145" y="1713694"/>
          <a:ext cx="1232679" cy="1204934"/>
        </a:xfrm>
        <a:prstGeom prst="ellipse">
          <a:avLst/>
        </a:prstGeom>
        <a:solidFill>
          <a:srgbClr val="1371E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/>
            <a:t>University profile page</a:t>
          </a:r>
        </a:p>
      </dsp:txBody>
      <dsp:txXfrm>
        <a:off x="3154667" y="1890152"/>
        <a:ext cx="871635" cy="852018"/>
      </dsp:txXfrm>
    </dsp:sp>
    <dsp:sp modelId="{35AEE423-4C0B-4D5B-824A-6DD6CF77D062}">
      <dsp:nvSpPr>
        <dsp:cNvPr id="0" name=""/>
        <dsp:cNvSpPr/>
      </dsp:nvSpPr>
      <dsp:spPr>
        <a:xfrm rot="16276410">
          <a:off x="3438684" y="1211451"/>
          <a:ext cx="344390" cy="3746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kern="1200"/>
        </a:p>
      </dsp:txBody>
      <dsp:txXfrm>
        <a:off x="3489194" y="1338022"/>
        <a:ext cx="241073" cy="224776"/>
      </dsp:txXfrm>
    </dsp:sp>
    <dsp:sp modelId="{81D36E3F-CE3C-4A3C-AA40-1328A8675D16}">
      <dsp:nvSpPr>
        <dsp:cNvPr id="0" name=""/>
        <dsp:cNvSpPr/>
      </dsp:nvSpPr>
      <dsp:spPr>
        <a:xfrm>
          <a:off x="3026729" y="-145715"/>
          <a:ext cx="1210068" cy="1210068"/>
        </a:xfrm>
        <a:prstGeom prst="ellipse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Altmetrics</a:t>
          </a:r>
          <a:endParaRPr lang="en-GB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03939" y="31495"/>
        <a:ext cx="855648" cy="855648"/>
      </dsp:txXfrm>
    </dsp:sp>
    <dsp:sp modelId="{66CC6532-E68B-4CC4-BACE-AEAC79D4FF2A}">
      <dsp:nvSpPr>
        <dsp:cNvPr id="0" name=""/>
        <dsp:cNvSpPr/>
      </dsp:nvSpPr>
      <dsp:spPr>
        <a:xfrm rot="18383123">
          <a:off x="3966238" y="1372974"/>
          <a:ext cx="362454" cy="3746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800" kern="1200"/>
        </a:p>
      </dsp:txBody>
      <dsp:txXfrm>
        <a:off x="3988354" y="1491668"/>
        <a:ext cx="253718" cy="224776"/>
      </dsp:txXfrm>
    </dsp:sp>
    <dsp:sp modelId="{3672DBE6-4A0D-4200-882A-661611138653}">
      <dsp:nvSpPr>
        <dsp:cNvPr id="0" name=""/>
        <dsp:cNvSpPr/>
      </dsp:nvSpPr>
      <dsp:spPr>
        <a:xfrm>
          <a:off x="4110273" y="184639"/>
          <a:ext cx="1210068" cy="1210068"/>
        </a:xfrm>
        <a:prstGeom prst="ellipse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Repos </a:t>
          </a:r>
          <a:r>
            <a:rPr lang="en-GB" sz="16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itory</a:t>
          </a:r>
          <a:endParaRPr lang="en-GB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87483" y="361849"/>
        <a:ext cx="855648" cy="855648"/>
      </dsp:txXfrm>
    </dsp:sp>
    <dsp:sp modelId="{A8C041DB-C124-4E8B-85F9-005FA428531D}">
      <dsp:nvSpPr>
        <dsp:cNvPr id="0" name=""/>
        <dsp:cNvSpPr/>
      </dsp:nvSpPr>
      <dsp:spPr>
        <a:xfrm rot="20520000">
          <a:off x="4296203" y="1846530"/>
          <a:ext cx="326335" cy="3746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600" kern="1200"/>
        </a:p>
      </dsp:txBody>
      <dsp:txXfrm>
        <a:off x="4298599" y="1936581"/>
        <a:ext cx="228435" cy="224776"/>
      </dsp:txXfrm>
    </dsp:sp>
    <dsp:sp modelId="{CF76A900-EAC7-4368-8266-05EFD2E95E4B}">
      <dsp:nvSpPr>
        <dsp:cNvPr id="0" name=""/>
        <dsp:cNvSpPr/>
      </dsp:nvSpPr>
      <dsp:spPr>
        <a:xfrm>
          <a:off x="4723699" y="1169998"/>
          <a:ext cx="1265495" cy="1144734"/>
        </a:xfrm>
        <a:prstGeom prst="ellipse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Academ</a:t>
          </a:r>
          <a:r>
            <a:rPr lang="en-GB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 ia.edu</a:t>
          </a:r>
          <a:endParaRPr lang="en-GB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09026" y="1337640"/>
        <a:ext cx="894841" cy="809450"/>
      </dsp:txXfrm>
    </dsp:sp>
    <dsp:sp modelId="{79D65493-D780-4B8C-B4F4-642BBEF7FA63}">
      <dsp:nvSpPr>
        <dsp:cNvPr id="0" name=""/>
        <dsp:cNvSpPr/>
      </dsp:nvSpPr>
      <dsp:spPr>
        <a:xfrm rot="1056877">
          <a:off x="4310043" y="2414192"/>
          <a:ext cx="358326" cy="3746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kern="1200"/>
        </a:p>
      </dsp:txBody>
      <dsp:txXfrm>
        <a:off x="4312563" y="2472852"/>
        <a:ext cx="250828" cy="224776"/>
      </dsp:txXfrm>
    </dsp:sp>
    <dsp:sp modelId="{CA33539F-EED7-4C54-9808-DDF15F7FC8AF}">
      <dsp:nvSpPr>
        <dsp:cNvPr id="0" name=""/>
        <dsp:cNvSpPr/>
      </dsp:nvSpPr>
      <dsp:spPr>
        <a:xfrm>
          <a:off x="4792698" y="2284927"/>
          <a:ext cx="1210068" cy="1210068"/>
        </a:xfrm>
        <a:prstGeom prst="ellipse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Resear</a:t>
          </a:r>
          <a:r>
            <a:rPr lang="en-GB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6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ch</a:t>
          </a:r>
          <a:r>
            <a:rPr lang="en-GB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Gate</a:t>
          </a:r>
        </a:p>
      </dsp:txBody>
      <dsp:txXfrm>
        <a:off x="4969908" y="2462137"/>
        <a:ext cx="855648" cy="855648"/>
      </dsp:txXfrm>
    </dsp:sp>
    <dsp:sp modelId="{CFC32A82-9A41-437D-9AA5-1CCFDFF95E97}">
      <dsp:nvSpPr>
        <dsp:cNvPr id="0" name=""/>
        <dsp:cNvSpPr/>
      </dsp:nvSpPr>
      <dsp:spPr>
        <a:xfrm rot="3178980">
          <a:off x="3974222" y="2872886"/>
          <a:ext cx="354563" cy="3746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kern="1200"/>
        </a:p>
      </dsp:txBody>
      <dsp:txXfrm>
        <a:off x="3995387" y="2905345"/>
        <a:ext cx="248194" cy="224776"/>
      </dsp:txXfrm>
    </dsp:sp>
    <dsp:sp modelId="{C865C375-60EA-40CF-8538-6D3DE51E575E}">
      <dsp:nvSpPr>
        <dsp:cNvPr id="0" name=""/>
        <dsp:cNvSpPr/>
      </dsp:nvSpPr>
      <dsp:spPr>
        <a:xfrm>
          <a:off x="4118156" y="3213350"/>
          <a:ext cx="1210068" cy="1210068"/>
        </a:xfrm>
        <a:prstGeom prst="ellipse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Blog</a:t>
          </a:r>
        </a:p>
      </dsp:txBody>
      <dsp:txXfrm>
        <a:off x="4295366" y="3390560"/>
        <a:ext cx="855648" cy="855648"/>
      </dsp:txXfrm>
    </dsp:sp>
    <dsp:sp modelId="{FEE30663-889D-486D-8E58-B78873F5E214}">
      <dsp:nvSpPr>
        <dsp:cNvPr id="0" name=""/>
        <dsp:cNvSpPr/>
      </dsp:nvSpPr>
      <dsp:spPr>
        <a:xfrm rot="5400000">
          <a:off x="3418409" y="3046245"/>
          <a:ext cx="344150" cy="3746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kern="1200"/>
        </a:p>
      </dsp:txBody>
      <dsp:txXfrm>
        <a:off x="3470032" y="3069548"/>
        <a:ext cx="240905" cy="224776"/>
      </dsp:txXfrm>
    </dsp:sp>
    <dsp:sp modelId="{48664FAF-EF6A-458C-B462-778A1DAF3EBD}">
      <dsp:nvSpPr>
        <dsp:cNvPr id="0" name=""/>
        <dsp:cNvSpPr/>
      </dsp:nvSpPr>
      <dsp:spPr>
        <a:xfrm>
          <a:off x="2985450" y="3567969"/>
          <a:ext cx="1210068" cy="1210068"/>
        </a:xfrm>
        <a:prstGeom prst="ellipse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Twitter</a:t>
          </a:r>
        </a:p>
      </dsp:txBody>
      <dsp:txXfrm>
        <a:off x="3162660" y="3745179"/>
        <a:ext cx="855648" cy="855648"/>
      </dsp:txXfrm>
    </dsp:sp>
    <dsp:sp modelId="{A62B643E-244C-4E83-87E7-445700ED160E}">
      <dsp:nvSpPr>
        <dsp:cNvPr id="0" name=""/>
        <dsp:cNvSpPr/>
      </dsp:nvSpPr>
      <dsp:spPr>
        <a:xfrm rot="7560000">
          <a:off x="2879000" y="2872991"/>
          <a:ext cx="341666" cy="3746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kern="1200"/>
        </a:p>
      </dsp:txBody>
      <dsp:txXfrm rot="10800000">
        <a:off x="2960374" y="2906454"/>
        <a:ext cx="239166" cy="224776"/>
      </dsp:txXfrm>
    </dsp:sp>
    <dsp:sp modelId="{992AB1D6-7AB5-4B0D-867E-16DFC35EABA4}">
      <dsp:nvSpPr>
        <dsp:cNvPr id="0" name=""/>
        <dsp:cNvSpPr/>
      </dsp:nvSpPr>
      <dsp:spPr>
        <a:xfrm>
          <a:off x="1894026" y="3213344"/>
          <a:ext cx="1210068" cy="1210068"/>
        </a:xfrm>
        <a:prstGeom prst="ellipse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[</a:t>
          </a:r>
          <a:r>
            <a:rPr lang="en-GB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prof] Face-book</a:t>
          </a:r>
          <a:endParaRPr lang="en-GB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71236" y="3390554"/>
        <a:ext cx="855648" cy="855648"/>
      </dsp:txXfrm>
    </dsp:sp>
    <dsp:sp modelId="{41C4D3D0-5A47-4814-811E-60C70F07BFB5}">
      <dsp:nvSpPr>
        <dsp:cNvPr id="0" name=""/>
        <dsp:cNvSpPr/>
      </dsp:nvSpPr>
      <dsp:spPr>
        <a:xfrm rot="9720000">
          <a:off x="2543101" y="2414330"/>
          <a:ext cx="337522" cy="3746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kern="1200"/>
        </a:p>
      </dsp:txBody>
      <dsp:txXfrm rot="10800000">
        <a:off x="2641880" y="2473610"/>
        <a:ext cx="236265" cy="224776"/>
      </dsp:txXfrm>
    </dsp:sp>
    <dsp:sp modelId="{084C8072-BC6B-4BDE-A331-B6ED7B63A433}">
      <dsp:nvSpPr>
        <dsp:cNvPr id="0" name=""/>
        <dsp:cNvSpPr/>
      </dsp:nvSpPr>
      <dsp:spPr>
        <a:xfrm>
          <a:off x="1219488" y="2284922"/>
          <a:ext cx="1210068" cy="1210068"/>
        </a:xfrm>
        <a:prstGeom prst="ellipse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LinkedIn</a:t>
          </a:r>
        </a:p>
      </dsp:txBody>
      <dsp:txXfrm>
        <a:off x="1396698" y="2462132"/>
        <a:ext cx="855648" cy="855648"/>
      </dsp:txXfrm>
    </dsp:sp>
    <dsp:sp modelId="{0983DCB2-680C-4307-B802-36EAFF5FCC90}">
      <dsp:nvSpPr>
        <dsp:cNvPr id="0" name=""/>
        <dsp:cNvSpPr/>
      </dsp:nvSpPr>
      <dsp:spPr>
        <a:xfrm rot="11880000">
          <a:off x="2543101" y="1843366"/>
          <a:ext cx="337522" cy="3746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kern="1200"/>
        </a:p>
      </dsp:txBody>
      <dsp:txXfrm rot="10800000">
        <a:off x="2641880" y="1933936"/>
        <a:ext cx="236265" cy="224776"/>
      </dsp:txXfrm>
    </dsp:sp>
    <dsp:sp modelId="{ADB27DB1-5409-4B5F-BE3B-454AFE8261C7}">
      <dsp:nvSpPr>
        <dsp:cNvPr id="0" name=""/>
        <dsp:cNvSpPr/>
      </dsp:nvSpPr>
      <dsp:spPr>
        <a:xfrm>
          <a:off x="1219488" y="1137331"/>
          <a:ext cx="1210068" cy="1210068"/>
        </a:xfrm>
        <a:prstGeom prst="ellipse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About</a:t>
          </a:r>
          <a:r>
            <a:rPr lang="en-GB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. me</a:t>
          </a:r>
          <a:endParaRPr lang="en-GB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96698" y="1314541"/>
        <a:ext cx="855648" cy="855648"/>
      </dsp:txXfrm>
    </dsp:sp>
    <dsp:sp modelId="{0A28ADCD-F906-47BA-94D8-FD1C0ACF4B28}">
      <dsp:nvSpPr>
        <dsp:cNvPr id="0" name=""/>
        <dsp:cNvSpPr/>
      </dsp:nvSpPr>
      <dsp:spPr>
        <a:xfrm rot="14102640">
          <a:off x="2905659" y="1384599"/>
          <a:ext cx="329096" cy="3746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kern="1200"/>
        </a:p>
      </dsp:txBody>
      <dsp:txXfrm rot="10800000">
        <a:off x="2983307" y="1499983"/>
        <a:ext cx="230367" cy="224776"/>
      </dsp:txXfrm>
    </dsp:sp>
    <dsp:sp modelId="{547203A7-2F52-4AD0-BCB4-E24610E37ECB}">
      <dsp:nvSpPr>
        <dsp:cNvPr id="0" name=""/>
        <dsp:cNvSpPr/>
      </dsp:nvSpPr>
      <dsp:spPr>
        <a:xfrm>
          <a:off x="1935302" y="208905"/>
          <a:ext cx="1210068" cy="1210068"/>
        </a:xfrm>
        <a:prstGeom prst="ellipse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Impact-Story</a:t>
          </a:r>
        </a:p>
      </dsp:txBody>
      <dsp:txXfrm>
        <a:off x="2112512" y="386115"/>
        <a:ext cx="855648" cy="855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06E0D-69B8-45B7-B9E2-92D136CC6E0B}" type="datetimeFigureOut">
              <a:rPr lang="en-GB" smtClean="0"/>
              <a:t>24/04/2018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C8635D-61E6-44D5-A47E-612AC0C1E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353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schemeClr val="bg1"/>
                </a:solidFill>
              </a:rPr>
              <a:t>Bath.ac.uk. (2017). Open Access increase correlated with jump in Bath citation rates | University of Bath. [online] Available at: http://www.bath.ac.uk/research/news/2017/01/11/oa-citations/ [Accessed 25 May 2017].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8635D-61E6-44D5-A47E-612AC0C1E27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213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schemeClr val="bg1"/>
                </a:solidFill>
              </a:rPr>
              <a:t>Bath.ac.uk. (2017). Open Access increase correlated with jump in Bath citation rates | University of Bath. [online] Available at: http://www.bath.ac.uk/research/news/2017/01/11/oa-citations/ [Accessed 25 May 2017].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8635D-61E6-44D5-A47E-612AC0C1E27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126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schemeClr val="bg1"/>
                </a:solidFill>
              </a:rPr>
              <a:t>Bath.ac.uk. (2017). Open Access increase correlated with jump in Bath citation rates | University of Bath. [online] Available at: http://www.bath.ac.uk/research/news/2017/01/11/oa-citations/ [Accessed 25 May 2017].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8635D-61E6-44D5-A47E-612AC0C1E27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823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schemeClr val="bg1"/>
                </a:solidFill>
              </a:rPr>
              <a:t>Bath.ac.uk. (2017). Open Access increase correlated with jump in Bath citation rates | University of Bath. [online] Available at: http://www.bath.ac.uk/research/news/2017/01/11/oa-citations/ [Accessed 25 May 2017].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8635D-61E6-44D5-A47E-612AC0C1E27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056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909" y="6237644"/>
            <a:ext cx="1016000" cy="33402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4488" y="2113935"/>
            <a:ext cx="4490673" cy="35478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488" y="550056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4924169" y="286691"/>
            <a:ext cx="4506912" cy="6883229"/>
          </a:xfrm>
          <a:custGeom>
            <a:avLst/>
            <a:gdLst/>
            <a:ahLst/>
            <a:cxnLst/>
            <a:rect l="l" t="t" r="r" b="b"/>
            <a:pathLst>
              <a:path w="4506912" h="6883229">
                <a:moveTo>
                  <a:pt x="4506912" y="0"/>
                </a:moveTo>
                <a:lnTo>
                  <a:pt x="4506912" y="6883229"/>
                </a:lnTo>
                <a:lnTo>
                  <a:pt x="0" y="6883229"/>
                </a:lnTo>
                <a:lnTo>
                  <a:pt x="0" y="6572770"/>
                </a:lnTo>
                <a:close/>
              </a:path>
            </a:pathLst>
          </a:custGeom>
          <a:noFill/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471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1 text box and Statistic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909" y="6237644"/>
            <a:ext cx="1016000" cy="33402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84488" y="550056"/>
            <a:ext cx="604893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354576" y="2195513"/>
            <a:ext cx="2616605" cy="36623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20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219450" y="2195513"/>
            <a:ext cx="2524125" cy="277018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/>
          <a:lstStyle>
            <a:lvl1pPr marL="0" indent="0">
              <a:buNone/>
              <a:defRPr sz="6000">
                <a:latin typeface="Open Sans Extrabold"/>
                <a:cs typeface="Open Sans Extrabold"/>
              </a:defRPr>
            </a:lvl1pPr>
            <a:lvl2pPr marL="1588" indent="0" algn="l">
              <a:buFontTx/>
              <a:buNone/>
              <a:defRPr sz="1200">
                <a:latin typeface="Open Sans "/>
                <a:cs typeface="Open Sans "/>
              </a:defRPr>
            </a:lvl2pPr>
            <a:lvl3pPr marL="1588" indent="0" algn="l">
              <a:buFontTx/>
              <a:buNone/>
              <a:defRPr sz="1200">
                <a:latin typeface="Open Sans "/>
                <a:cs typeface="Open Sans "/>
              </a:defRPr>
            </a:lvl3pPr>
            <a:lvl4pPr marL="1588" indent="0" algn="l">
              <a:buFontTx/>
              <a:buNone/>
              <a:defRPr sz="1200">
                <a:latin typeface="Open Sans "/>
                <a:cs typeface="Open Sans "/>
              </a:defRPr>
            </a:lvl4pPr>
            <a:lvl5pPr marL="1588" indent="0" algn="l">
              <a:buFontTx/>
              <a:buNone/>
              <a:defRPr sz="1200">
                <a:latin typeface="Open Sans "/>
                <a:cs typeface="Open Sans "/>
              </a:defRPr>
            </a:lvl5pPr>
          </a:lstStyle>
          <a:p>
            <a:pPr lvl="0"/>
            <a:r>
              <a:rPr lang="en-GB" dirty="0" smtClean="0"/>
              <a:t>Main Stat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948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1 text box and Statisti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84488" y="550056"/>
            <a:ext cx="604893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354576" y="2195513"/>
            <a:ext cx="2616605" cy="36623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219450" y="2195513"/>
            <a:ext cx="2524125" cy="277018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/>
          <a:lstStyle>
            <a:lvl1pPr marL="0" indent="0">
              <a:buNone/>
              <a:defRPr sz="6000">
                <a:latin typeface="Open Sans Extrabold"/>
                <a:cs typeface="Open Sans Extrabold"/>
              </a:defRPr>
            </a:lvl1pPr>
            <a:lvl2pPr marL="1588" indent="0" algn="l">
              <a:buFontTx/>
              <a:buNone/>
              <a:defRPr sz="1200">
                <a:latin typeface="Open Sans "/>
                <a:cs typeface="Open Sans "/>
              </a:defRPr>
            </a:lvl2pPr>
            <a:lvl3pPr marL="1588" indent="0" algn="l">
              <a:buFontTx/>
              <a:buNone/>
              <a:defRPr sz="1200">
                <a:latin typeface="Open Sans "/>
                <a:cs typeface="Open Sans "/>
              </a:defRPr>
            </a:lvl3pPr>
            <a:lvl4pPr marL="1588" indent="0" algn="l">
              <a:buFontTx/>
              <a:buNone/>
              <a:defRPr sz="1200">
                <a:latin typeface="Open Sans "/>
                <a:cs typeface="Open Sans "/>
              </a:defRPr>
            </a:lvl4pPr>
            <a:lvl5pPr marL="1588" indent="0" algn="l">
              <a:buFontTx/>
              <a:buNone/>
              <a:defRPr sz="1200">
                <a:latin typeface="Open Sans "/>
                <a:cs typeface="Open Sans "/>
              </a:defRPr>
            </a:lvl5pPr>
          </a:lstStyle>
          <a:p>
            <a:pPr lvl="0"/>
            <a:r>
              <a:rPr lang="en-GB" dirty="0" smtClean="0"/>
              <a:t>Main Stat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9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7609" y="6241473"/>
            <a:ext cx="10033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67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2 text boxes &amp; Contact Detail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909" y="6237644"/>
            <a:ext cx="1016000" cy="33402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84488" y="550056"/>
            <a:ext cx="604893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354576" y="2195513"/>
            <a:ext cx="2616605" cy="36623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20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9" name="Text Placeholder 40"/>
          <p:cNvSpPr>
            <a:spLocks noGrp="1"/>
          </p:cNvSpPr>
          <p:nvPr>
            <p:ph type="body" sz="quarter" idx="18" hasCustomPrompt="1"/>
          </p:nvPr>
        </p:nvSpPr>
        <p:spPr>
          <a:xfrm>
            <a:off x="3263285" y="2195513"/>
            <a:ext cx="2616605" cy="151616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63900" y="3892550"/>
            <a:ext cx="2616200" cy="1965325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vert="horz"/>
          <a:lstStyle>
            <a:lvl1pPr marL="0" indent="0">
              <a:buNone/>
              <a:defRPr sz="1200" baseline="0">
                <a:latin typeface="Open Sans Extrabold"/>
                <a:cs typeface="Open Sans Extrabold"/>
              </a:defRPr>
            </a:lvl1pPr>
            <a:lvl2pPr marL="0" indent="0">
              <a:buNone/>
              <a:defRPr sz="1200">
                <a:latin typeface="Open Sans"/>
                <a:cs typeface="Open Sans"/>
              </a:defRPr>
            </a:lvl2pPr>
            <a:lvl3pPr marL="0" indent="0">
              <a:buNone/>
              <a:defRPr sz="1200">
                <a:solidFill>
                  <a:schemeClr val="bg1"/>
                </a:solidFill>
                <a:latin typeface="Open Sans Extrabold"/>
                <a:cs typeface="Open Sans Extrabold"/>
              </a:defRPr>
            </a:lvl3pPr>
            <a:lvl4pPr marL="3175" indent="0">
              <a:buNone/>
              <a:defRPr sz="1200">
                <a:solidFill>
                  <a:srgbClr val="FFFFFF"/>
                </a:solidFill>
                <a:latin typeface="Open Sans"/>
                <a:cs typeface="Open Sans"/>
              </a:defRPr>
            </a:lvl4pPr>
            <a:lvl5pPr marL="1588" indent="0">
              <a:buNone/>
              <a:defRPr sz="1200"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GB" dirty="0" smtClean="0"/>
              <a:t>Contact Details go here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497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text boxes &amp; Contact Detail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84488" y="550056"/>
            <a:ext cx="604893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354576" y="2195513"/>
            <a:ext cx="2616605" cy="36623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9" name="Text Placeholder 40"/>
          <p:cNvSpPr>
            <a:spLocks noGrp="1"/>
          </p:cNvSpPr>
          <p:nvPr>
            <p:ph type="body" sz="quarter" idx="18" hasCustomPrompt="1"/>
          </p:nvPr>
        </p:nvSpPr>
        <p:spPr>
          <a:xfrm>
            <a:off x="3263285" y="2195513"/>
            <a:ext cx="2616605" cy="151616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63900" y="3892550"/>
            <a:ext cx="2616200" cy="1965325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vert="horz"/>
          <a:lstStyle>
            <a:lvl1pPr marL="0" indent="0">
              <a:buNone/>
              <a:defRPr sz="1200" baseline="0">
                <a:latin typeface="Open Sans Extrabold"/>
                <a:cs typeface="Open Sans Extrabold"/>
              </a:defRPr>
            </a:lvl1pPr>
            <a:lvl2pPr marL="0" indent="0">
              <a:buNone/>
              <a:defRPr sz="1200">
                <a:latin typeface="Open Sans"/>
                <a:cs typeface="Open Sans"/>
              </a:defRPr>
            </a:lvl2pPr>
            <a:lvl3pPr marL="0" indent="0">
              <a:buNone/>
              <a:defRPr sz="1200">
                <a:solidFill>
                  <a:schemeClr val="bg1"/>
                </a:solidFill>
                <a:latin typeface="Open Sans Extrabold"/>
                <a:cs typeface="Open Sans Extrabold"/>
              </a:defRPr>
            </a:lvl3pPr>
            <a:lvl4pPr marL="3175" indent="0">
              <a:buNone/>
              <a:defRPr sz="1200">
                <a:solidFill>
                  <a:srgbClr val="FFFFFF"/>
                </a:solidFill>
                <a:latin typeface="Open Sans"/>
                <a:cs typeface="Open Sans"/>
              </a:defRPr>
            </a:lvl4pPr>
            <a:lvl5pPr marL="1588" indent="0">
              <a:buNone/>
              <a:defRPr sz="1200"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GB" dirty="0" smtClean="0"/>
              <a:t>Contact Details go here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0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7609" y="6241473"/>
            <a:ext cx="10033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31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ntro Para, 2 text boxes a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909" y="6237644"/>
            <a:ext cx="1016000" cy="3340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06" y="550056"/>
            <a:ext cx="604893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354576" y="3195483"/>
            <a:ext cx="2616605" cy="266239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46" name="Text Placeholder 40"/>
          <p:cNvSpPr>
            <a:spLocks noGrp="1"/>
          </p:cNvSpPr>
          <p:nvPr>
            <p:ph type="body" sz="quarter" idx="18" hasCustomPrompt="1"/>
          </p:nvPr>
        </p:nvSpPr>
        <p:spPr>
          <a:xfrm>
            <a:off x="3351621" y="3195483"/>
            <a:ext cx="2594881" cy="266239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54013" y="2019300"/>
            <a:ext cx="6080125" cy="10858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latin typeface="Open Sans Extrabold"/>
                <a:cs typeface="Open Sans Extrabold"/>
              </a:defRPr>
            </a:lvl1pPr>
            <a:lvl2pPr marL="0" indent="0">
              <a:buNone/>
              <a:defRPr sz="1600">
                <a:latin typeface="Open Sans Extrabold"/>
                <a:cs typeface="Open Sans Extrabold"/>
              </a:defRPr>
            </a:lvl2pPr>
            <a:lvl3pPr marL="914400" indent="0">
              <a:buNone/>
              <a:defRPr sz="1600">
                <a:latin typeface="Open Sans Extrabold"/>
                <a:cs typeface="Open Sans Extrabold"/>
              </a:defRPr>
            </a:lvl3pPr>
            <a:lvl4pPr marL="1371600" indent="0">
              <a:buNone/>
              <a:defRPr sz="1600">
                <a:latin typeface="Open Sans Extrabold"/>
                <a:cs typeface="Open Sans Extrabold"/>
              </a:defRPr>
            </a:lvl4pPr>
            <a:lvl5pPr marL="1828800" indent="0">
              <a:buNone/>
              <a:defRPr sz="1600"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6100792" y="-11112"/>
            <a:ext cx="3043208" cy="4673242"/>
          </a:xfrm>
          <a:custGeom>
            <a:avLst/>
            <a:gdLst>
              <a:gd name="connsiteX0" fmla="*/ 0 w 3197225"/>
              <a:gd name="connsiteY0" fmla="*/ 0 h 4919663"/>
              <a:gd name="connsiteX1" fmla="*/ 3197225 w 3197225"/>
              <a:gd name="connsiteY1" fmla="*/ 0 h 4919663"/>
              <a:gd name="connsiteX2" fmla="*/ 3197225 w 3197225"/>
              <a:gd name="connsiteY2" fmla="*/ 4919663 h 4919663"/>
              <a:gd name="connsiteX3" fmla="*/ 0 w 3197225"/>
              <a:gd name="connsiteY3" fmla="*/ 4919663 h 4919663"/>
              <a:gd name="connsiteX4" fmla="*/ 0 w 3197225"/>
              <a:gd name="connsiteY4" fmla="*/ 0 h 4919663"/>
              <a:gd name="connsiteX0" fmla="*/ 0 w 3197225"/>
              <a:gd name="connsiteY0" fmla="*/ 0 h 4919663"/>
              <a:gd name="connsiteX1" fmla="*/ 3197225 w 3197225"/>
              <a:gd name="connsiteY1" fmla="*/ 0 h 4919663"/>
              <a:gd name="connsiteX2" fmla="*/ 3197225 w 3197225"/>
              <a:gd name="connsiteY2" fmla="*/ 4919663 h 4919663"/>
              <a:gd name="connsiteX3" fmla="*/ 2975999 w 3197225"/>
              <a:gd name="connsiteY3" fmla="*/ 4910855 h 4919663"/>
              <a:gd name="connsiteX4" fmla="*/ 0 w 3197225"/>
              <a:gd name="connsiteY4" fmla="*/ 4919663 h 4919663"/>
              <a:gd name="connsiteX5" fmla="*/ 0 w 3197225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6452 w 3203677"/>
              <a:gd name="connsiteY4" fmla="*/ 4919663 h 4919663"/>
              <a:gd name="connsiteX5" fmla="*/ 0 w 3203677"/>
              <a:gd name="connsiteY5" fmla="*/ 2190597 h 4919663"/>
              <a:gd name="connsiteX6" fmla="*/ 6452 w 3203677"/>
              <a:gd name="connsiteY6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3677" h="4919663">
                <a:moveTo>
                  <a:pt x="6452" y="0"/>
                </a:moveTo>
                <a:lnTo>
                  <a:pt x="3203677" y="0"/>
                </a:lnTo>
                <a:lnTo>
                  <a:pt x="3203677" y="4919663"/>
                </a:lnTo>
                <a:lnTo>
                  <a:pt x="2982451" y="4910855"/>
                </a:lnTo>
                <a:cubicBezTo>
                  <a:pt x="1758882" y="4921779"/>
                  <a:pt x="10925" y="4031415"/>
                  <a:pt x="0" y="2190597"/>
                </a:cubicBezTo>
                <a:cubicBezTo>
                  <a:pt x="2151" y="1460398"/>
                  <a:pt x="4301" y="730199"/>
                  <a:pt x="6452" y="0"/>
                </a:cubicBezTo>
                <a:close/>
              </a:path>
            </a:pathLst>
          </a:custGeom>
          <a:noFill/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576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Intro Para, 2 text boxes a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909" y="6237644"/>
            <a:ext cx="1016000" cy="3340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06" y="550056"/>
            <a:ext cx="604893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354576" y="3195483"/>
            <a:ext cx="2616605" cy="266239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54013" y="2019300"/>
            <a:ext cx="6080125" cy="10858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latin typeface="Open Sans Extrabold"/>
                <a:cs typeface="Open Sans Extrabold"/>
              </a:defRPr>
            </a:lvl1pPr>
            <a:lvl2pPr marL="0" indent="0">
              <a:buNone/>
              <a:defRPr sz="1600">
                <a:latin typeface="Open Sans Extrabold"/>
                <a:cs typeface="Open Sans Extrabold"/>
              </a:defRPr>
            </a:lvl2pPr>
            <a:lvl3pPr marL="914400" indent="0">
              <a:buNone/>
              <a:defRPr sz="1600">
                <a:latin typeface="Open Sans Extrabold"/>
                <a:cs typeface="Open Sans Extrabold"/>
              </a:defRPr>
            </a:lvl3pPr>
            <a:lvl4pPr marL="1371600" indent="0">
              <a:buNone/>
              <a:defRPr sz="1600">
                <a:latin typeface="Open Sans Extrabold"/>
                <a:cs typeface="Open Sans Extrabold"/>
              </a:defRPr>
            </a:lvl4pPr>
            <a:lvl5pPr marL="1828800" indent="0">
              <a:buNone/>
              <a:defRPr sz="1600"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6100792" y="-11112"/>
            <a:ext cx="3043208" cy="4673242"/>
          </a:xfrm>
          <a:custGeom>
            <a:avLst/>
            <a:gdLst>
              <a:gd name="connsiteX0" fmla="*/ 0 w 3197225"/>
              <a:gd name="connsiteY0" fmla="*/ 0 h 4919663"/>
              <a:gd name="connsiteX1" fmla="*/ 3197225 w 3197225"/>
              <a:gd name="connsiteY1" fmla="*/ 0 h 4919663"/>
              <a:gd name="connsiteX2" fmla="*/ 3197225 w 3197225"/>
              <a:gd name="connsiteY2" fmla="*/ 4919663 h 4919663"/>
              <a:gd name="connsiteX3" fmla="*/ 0 w 3197225"/>
              <a:gd name="connsiteY3" fmla="*/ 4919663 h 4919663"/>
              <a:gd name="connsiteX4" fmla="*/ 0 w 3197225"/>
              <a:gd name="connsiteY4" fmla="*/ 0 h 4919663"/>
              <a:gd name="connsiteX0" fmla="*/ 0 w 3197225"/>
              <a:gd name="connsiteY0" fmla="*/ 0 h 4919663"/>
              <a:gd name="connsiteX1" fmla="*/ 3197225 w 3197225"/>
              <a:gd name="connsiteY1" fmla="*/ 0 h 4919663"/>
              <a:gd name="connsiteX2" fmla="*/ 3197225 w 3197225"/>
              <a:gd name="connsiteY2" fmla="*/ 4919663 h 4919663"/>
              <a:gd name="connsiteX3" fmla="*/ 2975999 w 3197225"/>
              <a:gd name="connsiteY3" fmla="*/ 4910855 h 4919663"/>
              <a:gd name="connsiteX4" fmla="*/ 0 w 3197225"/>
              <a:gd name="connsiteY4" fmla="*/ 4919663 h 4919663"/>
              <a:gd name="connsiteX5" fmla="*/ 0 w 3197225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6452 w 3203677"/>
              <a:gd name="connsiteY4" fmla="*/ 4919663 h 4919663"/>
              <a:gd name="connsiteX5" fmla="*/ 0 w 3203677"/>
              <a:gd name="connsiteY5" fmla="*/ 2190597 h 4919663"/>
              <a:gd name="connsiteX6" fmla="*/ 6452 w 3203677"/>
              <a:gd name="connsiteY6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3677" h="4919663">
                <a:moveTo>
                  <a:pt x="6452" y="0"/>
                </a:moveTo>
                <a:lnTo>
                  <a:pt x="3203677" y="0"/>
                </a:lnTo>
                <a:lnTo>
                  <a:pt x="3203677" y="4919663"/>
                </a:lnTo>
                <a:lnTo>
                  <a:pt x="2982451" y="4910855"/>
                </a:lnTo>
                <a:cubicBezTo>
                  <a:pt x="1758882" y="4921779"/>
                  <a:pt x="10925" y="4031415"/>
                  <a:pt x="0" y="2190597"/>
                </a:cubicBezTo>
                <a:cubicBezTo>
                  <a:pt x="2151" y="1460398"/>
                  <a:pt x="4301" y="730199"/>
                  <a:pt x="6452" y="0"/>
                </a:cubicBezTo>
                <a:close/>
              </a:path>
            </a:pathLst>
          </a:custGeom>
          <a:noFill/>
        </p:spPr>
        <p:txBody>
          <a:bodyPr vert="horz"/>
          <a:lstStyle/>
          <a:p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219450" y="3195483"/>
            <a:ext cx="2524125" cy="266239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/>
          <a:lstStyle>
            <a:lvl1pPr marL="0" indent="0">
              <a:buNone/>
              <a:defRPr sz="6000">
                <a:latin typeface="Open Sans Extrabold"/>
                <a:cs typeface="Open Sans Extrabold"/>
              </a:defRPr>
            </a:lvl1pPr>
            <a:lvl2pPr marL="1588" indent="0" algn="l">
              <a:buFontTx/>
              <a:buNone/>
              <a:defRPr sz="1200">
                <a:latin typeface="Open Sans "/>
                <a:cs typeface="Open Sans "/>
              </a:defRPr>
            </a:lvl2pPr>
            <a:lvl3pPr marL="1588" indent="0" algn="l">
              <a:buFontTx/>
              <a:buNone/>
              <a:defRPr sz="1200">
                <a:latin typeface="Open Sans "/>
                <a:cs typeface="Open Sans "/>
              </a:defRPr>
            </a:lvl3pPr>
            <a:lvl4pPr marL="1588" indent="0" algn="l">
              <a:buFontTx/>
              <a:buNone/>
              <a:defRPr sz="1200">
                <a:latin typeface="Open Sans "/>
                <a:cs typeface="Open Sans "/>
              </a:defRPr>
            </a:lvl4pPr>
            <a:lvl5pPr marL="1588" indent="0" algn="l">
              <a:buFontTx/>
              <a:buNone/>
              <a:defRPr sz="1200">
                <a:latin typeface="Open Sans "/>
                <a:cs typeface="Open Sans "/>
              </a:defRPr>
            </a:lvl5pPr>
          </a:lstStyle>
          <a:p>
            <a:pPr lvl="0"/>
            <a:r>
              <a:rPr lang="en-GB" dirty="0" smtClean="0"/>
              <a:t>Main Stat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51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, Intro Para, 2 text boxes a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909" y="6237644"/>
            <a:ext cx="1016000" cy="3340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05" y="550057"/>
            <a:ext cx="8439607" cy="7281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354576" y="1335554"/>
            <a:ext cx="6079562" cy="61451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8"/>
          </p:nvPr>
        </p:nvSpPr>
        <p:spPr>
          <a:xfrm>
            <a:off x="354013" y="2032000"/>
            <a:ext cx="8445500" cy="3998913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75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Intro Para, 2 text boxes and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06" y="550056"/>
            <a:ext cx="604893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354576" y="3195483"/>
            <a:ext cx="2616605" cy="266239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46" name="Text Placeholder 40"/>
          <p:cNvSpPr>
            <a:spLocks noGrp="1"/>
          </p:cNvSpPr>
          <p:nvPr>
            <p:ph type="body" sz="quarter" idx="18" hasCustomPrompt="1"/>
          </p:nvPr>
        </p:nvSpPr>
        <p:spPr>
          <a:xfrm>
            <a:off x="3351621" y="3195483"/>
            <a:ext cx="2594881" cy="266239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54013" y="2019300"/>
            <a:ext cx="6080125" cy="10858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600">
                <a:solidFill>
                  <a:srgbClr val="FFFFFF"/>
                </a:solidFill>
                <a:latin typeface="Open Sans Extrabold"/>
                <a:cs typeface="Open Sans Extrabold"/>
              </a:defRPr>
            </a:lvl2pPr>
            <a:lvl3pPr marL="914400" indent="0">
              <a:buNone/>
              <a:defRPr sz="1600">
                <a:latin typeface="Open Sans Extrabold"/>
                <a:cs typeface="Open Sans Extrabold"/>
              </a:defRPr>
            </a:lvl3pPr>
            <a:lvl4pPr marL="1371600" indent="0">
              <a:buNone/>
              <a:defRPr sz="1600">
                <a:latin typeface="Open Sans Extrabold"/>
                <a:cs typeface="Open Sans Extrabold"/>
              </a:defRPr>
            </a:lvl4pPr>
            <a:lvl5pPr marL="1828800" indent="0">
              <a:buNone/>
              <a:defRPr sz="1600"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6100792" y="-11112"/>
            <a:ext cx="3043208" cy="4673242"/>
          </a:xfrm>
          <a:custGeom>
            <a:avLst/>
            <a:gdLst>
              <a:gd name="connsiteX0" fmla="*/ 0 w 3197225"/>
              <a:gd name="connsiteY0" fmla="*/ 0 h 4919663"/>
              <a:gd name="connsiteX1" fmla="*/ 3197225 w 3197225"/>
              <a:gd name="connsiteY1" fmla="*/ 0 h 4919663"/>
              <a:gd name="connsiteX2" fmla="*/ 3197225 w 3197225"/>
              <a:gd name="connsiteY2" fmla="*/ 4919663 h 4919663"/>
              <a:gd name="connsiteX3" fmla="*/ 0 w 3197225"/>
              <a:gd name="connsiteY3" fmla="*/ 4919663 h 4919663"/>
              <a:gd name="connsiteX4" fmla="*/ 0 w 3197225"/>
              <a:gd name="connsiteY4" fmla="*/ 0 h 4919663"/>
              <a:gd name="connsiteX0" fmla="*/ 0 w 3197225"/>
              <a:gd name="connsiteY0" fmla="*/ 0 h 4919663"/>
              <a:gd name="connsiteX1" fmla="*/ 3197225 w 3197225"/>
              <a:gd name="connsiteY1" fmla="*/ 0 h 4919663"/>
              <a:gd name="connsiteX2" fmla="*/ 3197225 w 3197225"/>
              <a:gd name="connsiteY2" fmla="*/ 4919663 h 4919663"/>
              <a:gd name="connsiteX3" fmla="*/ 2975999 w 3197225"/>
              <a:gd name="connsiteY3" fmla="*/ 4910855 h 4919663"/>
              <a:gd name="connsiteX4" fmla="*/ 0 w 3197225"/>
              <a:gd name="connsiteY4" fmla="*/ 4919663 h 4919663"/>
              <a:gd name="connsiteX5" fmla="*/ 0 w 3197225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6452 w 3203677"/>
              <a:gd name="connsiteY4" fmla="*/ 4919663 h 4919663"/>
              <a:gd name="connsiteX5" fmla="*/ 0 w 3203677"/>
              <a:gd name="connsiteY5" fmla="*/ 2190597 h 4919663"/>
              <a:gd name="connsiteX6" fmla="*/ 6452 w 3203677"/>
              <a:gd name="connsiteY6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3677" h="4919663">
                <a:moveTo>
                  <a:pt x="6452" y="0"/>
                </a:moveTo>
                <a:lnTo>
                  <a:pt x="3203677" y="0"/>
                </a:lnTo>
                <a:lnTo>
                  <a:pt x="3203677" y="4919663"/>
                </a:lnTo>
                <a:lnTo>
                  <a:pt x="2982451" y="4910855"/>
                </a:lnTo>
                <a:cubicBezTo>
                  <a:pt x="1758882" y="4921779"/>
                  <a:pt x="10925" y="4031415"/>
                  <a:pt x="0" y="2190597"/>
                </a:cubicBezTo>
                <a:cubicBezTo>
                  <a:pt x="2151" y="1460398"/>
                  <a:pt x="4301" y="730199"/>
                  <a:pt x="6452" y="0"/>
                </a:cubicBezTo>
                <a:close/>
              </a:path>
            </a:pathLst>
          </a:custGeom>
          <a:noFill/>
        </p:spPr>
        <p:txBody>
          <a:bodyPr vert="horz"/>
          <a:lstStyle/>
          <a:p>
            <a:endParaRPr lang="en-US" dirty="0"/>
          </a:p>
        </p:txBody>
      </p:sp>
      <p:sp>
        <p:nvSpPr>
          <p:cNvPr id="9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7609" y="6241473"/>
            <a:ext cx="10033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40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, Intro Para, 2 text boxes and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06" y="550056"/>
            <a:ext cx="604893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354576" y="3195483"/>
            <a:ext cx="2616605" cy="266239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54013" y="2019300"/>
            <a:ext cx="6080125" cy="10858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600">
                <a:solidFill>
                  <a:srgbClr val="FFFFFF"/>
                </a:solidFill>
                <a:latin typeface="Open Sans Extrabold"/>
                <a:cs typeface="Open Sans Extrabold"/>
              </a:defRPr>
            </a:lvl2pPr>
            <a:lvl3pPr marL="914400" indent="0">
              <a:buNone/>
              <a:defRPr sz="1600">
                <a:latin typeface="Open Sans Extrabold"/>
                <a:cs typeface="Open Sans Extrabold"/>
              </a:defRPr>
            </a:lvl3pPr>
            <a:lvl4pPr marL="1371600" indent="0">
              <a:buNone/>
              <a:defRPr sz="1600">
                <a:latin typeface="Open Sans Extrabold"/>
                <a:cs typeface="Open Sans Extrabold"/>
              </a:defRPr>
            </a:lvl4pPr>
            <a:lvl5pPr marL="1828800" indent="0">
              <a:buNone/>
              <a:defRPr sz="1600"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6100792" y="-11112"/>
            <a:ext cx="3043208" cy="4673242"/>
          </a:xfrm>
          <a:custGeom>
            <a:avLst/>
            <a:gdLst>
              <a:gd name="connsiteX0" fmla="*/ 0 w 3197225"/>
              <a:gd name="connsiteY0" fmla="*/ 0 h 4919663"/>
              <a:gd name="connsiteX1" fmla="*/ 3197225 w 3197225"/>
              <a:gd name="connsiteY1" fmla="*/ 0 h 4919663"/>
              <a:gd name="connsiteX2" fmla="*/ 3197225 w 3197225"/>
              <a:gd name="connsiteY2" fmla="*/ 4919663 h 4919663"/>
              <a:gd name="connsiteX3" fmla="*/ 0 w 3197225"/>
              <a:gd name="connsiteY3" fmla="*/ 4919663 h 4919663"/>
              <a:gd name="connsiteX4" fmla="*/ 0 w 3197225"/>
              <a:gd name="connsiteY4" fmla="*/ 0 h 4919663"/>
              <a:gd name="connsiteX0" fmla="*/ 0 w 3197225"/>
              <a:gd name="connsiteY0" fmla="*/ 0 h 4919663"/>
              <a:gd name="connsiteX1" fmla="*/ 3197225 w 3197225"/>
              <a:gd name="connsiteY1" fmla="*/ 0 h 4919663"/>
              <a:gd name="connsiteX2" fmla="*/ 3197225 w 3197225"/>
              <a:gd name="connsiteY2" fmla="*/ 4919663 h 4919663"/>
              <a:gd name="connsiteX3" fmla="*/ 2975999 w 3197225"/>
              <a:gd name="connsiteY3" fmla="*/ 4910855 h 4919663"/>
              <a:gd name="connsiteX4" fmla="*/ 0 w 3197225"/>
              <a:gd name="connsiteY4" fmla="*/ 4919663 h 4919663"/>
              <a:gd name="connsiteX5" fmla="*/ 0 w 3197225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6452 w 3203677"/>
              <a:gd name="connsiteY4" fmla="*/ 4919663 h 4919663"/>
              <a:gd name="connsiteX5" fmla="*/ 0 w 3203677"/>
              <a:gd name="connsiteY5" fmla="*/ 2190597 h 4919663"/>
              <a:gd name="connsiteX6" fmla="*/ 6452 w 3203677"/>
              <a:gd name="connsiteY6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3677" h="4919663">
                <a:moveTo>
                  <a:pt x="6452" y="0"/>
                </a:moveTo>
                <a:lnTo>
                  <a:pt x="3203677" y="0"/>
                </a:lnTo>
                <a:lnTo>
                  <a:pt x="3203677" y="4919663"/>
                </a:lnTo>
                <a:lnTo>
                  <a:pt x="2982451" y="4910855"/>
                </a:lnTo>
                <a:cubicBezTo>
                  <a:pt x="1758882" y="4921779"/>
                  <a:pt x="10925" y="4031415"/>
                  <a:pt x="0" y="2190597"/>
                </a:cubicBezTo>
                <a:cubicBezTo>
                  <a:pt x="2151" y="1460398"/>
                  <a:pt x="4301" y="730199"/>
                  <a:pt x="6452" y="0"/>
                </a:cubicBezTo>
                <a:close/>
              </a:path>
            </a:pathLst>
          </a:custGeom>
          <a:noFill/>
        </p:spPr>
        <p:txBody>
          <a:bodyPr vert="horz"/>
          <a:lstStyle/>
          <a:p>
            <a:endParaRPr lang="en-US" dirty="0"/>
          </a:p>
        </p:txBody>
      </p:sp>
      <p:sp>
        <p:nvSpPr>
          <p:cNvPr id="9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7609" y="6241473"/>
            <a:ext cx="1003300" cy="330200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219450" y="3195483"/>
            <a:ext cx="2524125" cy="266239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/>
          <a:lstStyle>
            <a:lvl1pPr marL="0" indent="0">
              <a:buNone/>
              <a:defRPr sz="6000">
                <a:latin typeface="Open Sans Extrabold"/>
                <a:cs typeface="Open Sans Extrabold"/>
              </a:defRPr>
            </a:lvl1pPr>
            <a:lvl2pPr marL="1588" indent="0" algn="l">
              <a:buFontTx/>
              <a:buNone/>
              <a:defRPr sz="1200">
                <a:latin typeface="Open Sans "/>
                <a:cs typeface="Open Sans "/>
              </a:defRPr>
            </a:lvl2pPr>
            <a:lvl3pPr marL="1588" indent="0" algn="l">
              <a:buFontTx/>
              <a:buNone/>
              <a:defRPr sz="1200">
                <a:latin typeface="Open Sans "/>
                <a:cs typeface="Open Sans "/>
              </a:defRPr>
            </a:lvl3pPr>
            <a:lvl4pPr marL="1588" indent="0" algn="l">
              <a:buFontTx/>
              <a:buNone/>
              <a:defRPr sz="1200">
                <a:latin typeface="Open Sans "/>
                <a:cs typeface="Open Sans "/>
              </a:defRPr>
            </a:lvl4pPr>
            <a:lvl5pPr marL="1588" indent="0" algn="l">
              <a:buFontTx/>
              <a:buNone/>
              <a:defRPr sz="1200">
                <a:latin typeface="Open Sans "/>
                <a:cs typeface="Open Sans "/>
              </a:defRPr>
            </a:lvl5pPr>
          </a:lstStyle>
          <a:p>
            <a:pPr lvl="0"/>
            <a:r>
              <a:rPr lang="en-GB" dirty="0" smtClean="0"/>
              <a:t>Main Stat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051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2 text boxes and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909" y="6237644"/>
            <a:ext cx="1016000" cy="3340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488" y="550056"/>
            <a:ext cx="604893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354576" y="2195513"/>
            <a:ext cx="2616605" cy="36623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46" name="Text Placeholder 40"/>
          <p:cNvSpPr>
            <a:spLocks noGrp="1"/>
          </p:cNvSpPr>
          <p:nvPr>
            <p:ph type="body" sz="quarter" idx="18" hasCustomPrompt="1"/>
          </p:nvPr>
        </p:nvSpPr>
        <p:spPr>
          <a:xfrm>
            <a:off x="3351621" y="2195513"/>
            <a:ext cx="2594881" cy="36623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6100792" y="-11112"/>
            <a:ext cx="3043208" cy="4673242"/>
          </a:xfrm>
          <a:custGeom>
            <a:avLst/>
            <a:gdLst>
              <a:gd name="connsiteX0" fmla="*/ 0 w 3197225"/>
              <a:gd name="connsiteY0" fmla="*/ 0 h 4919663"/>
              <a:gd name="connsiteX1" fmla="*/ 3197225 w 3197225"/>
              <a:gd name="connsiteY1" fmla="*/ 0 h 4919663"/>
              <a:gd name="connsiteX2" fmla="*/ 3197225 w 3197225"/>
              <a:gd name="connsiteY2" fmla="*/ 4919663 h 4919663"/>
              <a:gd name="connsiteX3" fmla="*/ 0 w 3197225"/>
              <a:gd name="connsiteY3" fmla="*/ 4919663 h 4919663"/>
              <a:gd name="connsiteX4" fmla="*/ 0 w 3197225"/>
              <a:gd name="connsiteY4" fmla="*/ 0 h 4919663"/>
              <a:gd name="connsiteX0" fmla="*/ 0 w 3197225"/>
              <a:gd name="connsiteY0" fmla="*/ 0 h 4919663"/>
              <a:gd name="connsiteX1" fmla="*/ 3197225 w 3197225"/>
              <a:gd name="connsiteY1" fmla="*/ 0 h 4919663"/>
              <a:gd name="connsiteX2" fmla="*/ 3197225 w 3197225"/>
              <a:gd name="connsiteY2" fmla="*/ 4919663 h 4919663"/>
              <a:gd name="connsiteX3" fmla="*/ 2975999 w 3197225"/>
              <a:gd name="connsiteY3" fmla="*/ 4910855 h 4919663"/>
              <a:gd name="connsiteX4" fmla="*/ 0 w 3197225"/>
              <a:gd name="connsiteY4" fmla="*/ 4919663 h 4919663"/>
              <a:gd name="connsiteX5" fmla="*/ 0 w 3197225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6452 w 3203677"/>
              <a:gd name="connsiteY4" fmla="*/ 4919663 h 4919663"/>
              <a:gd name="connsiteX5" fmla="*/ 0 w 3203677"/>
              <a:gd name="connsiteY5" fmla="*/ 2190597 h 4919663"/>
              <a:gd name="connsiteX6" fmla="*/ 6452 w 3203677"/>
              <a:gd name="connsiteY6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3677" h="4919663">
                <a:moveTo>
                  <a:pt x="6452" y="0"/>
                </a:moveTo>
                <a:lnTo>
                  <a:pt x="3203677" y="0"/>
                </a:lnTo>
                <a:lnTo>
                  <a:pt x="3203677" y="4919663"/>
                </a:lnTo>
                <a:lnTo>
                  <a:pt x="2982451" y="4910855"/>
                </a:lnTo>
                <a:cubicBezTo>
                  <a:pt x="1758882" y="4921779"/>
                  <a:pt x="10925" y="4031415"/>
                  <a:pt x="0" y="2190597"/>
                </a:cubicBezTo>
                <a:cubicBezTo>
                  <a:pt x="2151" y="1460398"/>
                  <a:pt x="4301" y="730199"/>
                  <a:pt x="6452" y="0"/>
                </a:cubicBezTo>
                <a:close/>
              </a:path>
            </a:pathLst>
          </a:custGeom>
          <a:noFill/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910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verview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909" y="6237644"/>
            <a:ext cx="1016000" cy="33402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4489" y="2630129"/>
            <a:ext cx="2491446" cy="3031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488" y="550056"/>
            <a:ext cx="3499254" cy="1470025"/>
          </a:xfrm>
          <a:prstGeom prst="rect">
            <a:avLst/>
          </a:prstGeom>
        </p:spPr>
        <p:txBody>
          <a:bodyPr anchor="t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2343201" y="-65632"/>
            <a:ext cx="6899428" cy="6973358"/>
          </a:xfrm>
          <a:custGeom>
            <a:avLst/>
            <a:gdLst>
              <a:gd name="connsiteX0" fmla="*/ 0 w 4506912"/>
              <a:gd name="connsiteY0" fmla="*/ 0 h 6883229"/>
              <a:gd name="connsiteX1" fmla="*/ 4506912 w 4506912"/>
              <a:gd name="connsiteY1" fmla="*/ 0 h 6883229"/>
              <a:gd name="connsiteX2" fmla="*/ 4506912 w 4506912"/>
              <a:gd name="connsiteY2" fmla="*/ 6883229 h 6883229"/>
              <a:gd name="connsiteX3" fmla="*/ 0 w 4506912"/>
              <a:gd name="connsiteY3" fmla="*/ 6883229 h 6883229"/>
              <a:gd name="connsiteX4" fmla="*/ 0 w 4506912"/>
              <a:gd name="connsiteY4" fmla="*/ 0 h 6883229"/>
              <a:gd name="connsiteX0" fmla="*/ 0 w 4506912"/>
              <a:gd name="connsiteY0" fmla="*/ 0 h 6883229"/>
              <a:gd name="connsiteX1" fmla="*/ 4506912 w 4506912"/>
              <a:gd name="connsiteY1" fmla="*/ 0 h 6883229"/>
              <a:gd name="connsiteX2" fmla="*/ 4031686 w 4506912"/>
              <a:gd name="connsiteY2" fmla="*/ 6588261 h 6883229"/>
              <a:gd name="connsiteX3" fmla="*/ 0 w 4506912"/>
              <a:gd name="connsiteY3" fmla="*/ 6883229 h 6883229"/>
              <a:gd name="connsiteX4" fmla="*/ 0 w 4506912"/>
              <a:gd name="connsiteY4" fmla="*/ 0 h 6883229"/>
              <a:gd name="connsiteX0" fmla="*/ 0 w 4506912"/>
              <a:gd name="connsiteY0" fmla="*/ 0 h 6883229"/>
              <a:gd name="connsiteX1" fmla="*/ 4506912 w 4506912"/>
              <a:gd name="connsiteY1" fmla="*/ 0 h 6883229"/>
              <a:gd name="connsiteX2" fmla="*/ 4236525 w 4506912"/>
              <a:gd name="connsiteY2" fmla="*/ 6563680 h 6883229"/>
              <a:gd name="connsiteX3" fmla="*/ 0 w 4506912"/>
              <a:gd name="connsiteY3" fmla="*/ 6883229 h 6883229"/>
              <a:gd name="connsiteX4" fmla="*/ 0 w 4506912"/>
              <a:gd name="connsiteY4" fmla="*/ 0 h 6883229"/>
              <a:gd name="connsiteX0" fmla="*/ 0 w 4236525"/>
              <a:gd name="connsiteY0" fmla="*/ 286774 h 7170003"/>
              <a:gd name="connsiteX1" fmla="*/ 4228331 w 4236525"/>
              <a:gd name="connsiteY1" fmla="*/ 0 h 7170003"/>
              <a:gd name="connsiteX2" fmla="*/ 4236525 w 4236525"/>
              <a:gd name="connsiteY2" fmla="*/ 6850454 h 7170003"/>
              <a:gd name="connsiteX3" fmla="*/ 0 w 4236525"/>
              <a:gd name="connsiteY3" fmla="*/ 7170003 h 7170003"/>
              <a:gd name="connsiteX4" fmla="*/ 0 w 4236525"/>
              <a:gd name="connsiteY4" fmla="*/ 286774 h 7170003"/>
              <a:gd name="connsiteX0" fmla="*/ 98323 w 4236525"/>
              <a:gd name="connsiteY0" fmla="*/ 0 h 7170004"/>
              <a:gd name="connsiteX1" fmla="*/ 4228331 w 4236525"/>
              <a:gd name="connsiteY1" fmla="*/ 1 h 7170004"/>
              <a:gd name="connsiteX2" fmla="*/ 4236525 w 4236525"/>
              <a:gd name="connsiteY2" fmla="*/ 6850455 h 7170004"/>
              <a:gd name="connsiteX3" fmla="*/ 0 w 4236525"/>
              <a:gd name="connsiteY3" fmla="*/ 7170004 h 7170004"/>
              <a:gd name="connsiteX4" fmla="*/ 98323 w 4236525"/>
              <a:gd name="connsiteY4" fmla="*/ 0 h 7170004"/>
              <a:gd name="connsiteX0" fmla="*/ 1941871 w 6080073"/>
              <a:gd name="connsiteY0" fmla="*/ 0 h 6858649"/>
              <a:gd name="connsiteX1" fmla="*/ 6071879 w 6080073"/>
              <a:gd name="connsiteY1" fmla="*/ 1 h 6858649"/>
              <a:gd name="connsiteX2" fmla="*/ 6080073 w 6080073"/>
              <a:gd name="connsiteY2" fmla="*/ 6850455 h 6858649"/>
              <a:gd name="connsiteX3" fmla="*/ 0 w 6080073"/>
              <a:gd name="connsiteY3" fmla="*/ 6858649 h 6858649"/>
              <a:gd name="connsiteX4" fmla="*/ 1941871 w 6080073"/>
              <a:gd name="connsiteY4" fmla="*/ 0 h 6858649"/>
              <a:gd name="connsiteX0" fmla="*/ 2679291 w 6817493"/>
              <a:gd name="connsiteY0" fmla="*/ 0 h 6891423"/>
              <a:gd name="connsiteX1" fmla="*/ 6809299 w 6817493"/>
              <a:gd name="connsiteY1" fmla="*/ 1 h 6891423"/>
              <a:gd name="connsiteX2" fmla="*/ 6817493 w 6817493"/>
              <a:gd name="connsiteY2" fmla="*/ 6850455 h 6891423"/>
              <a:gd name="connsiteX3" fmla="*/ 0 w 6817493"/>
              <a:gd name="connsiteY3" fmla="*/ 6891423 h 6891423"/>
              <a:gd name="connsiteX4" fmla="*/ 2679291 w 6817493"/>
              <a:gd name="connsiteY4" fmla="*/ 0 h 6891423"/>
              <a:gd name="connsiteX0" fmla="*/ 2679291 w 6899428"/>
              <a:gd name="connsiteY0" fmla="*/ 0 h 6907810"/>
              <a:gd name="connsiteX1" fmla="*/ 6809299 w 6899428"/>
              <a:gd name="connsiteY1" fmla="*/ 1 h 6907810"/>
              <a:gd name="connsiteX2" fmla="*/ 6899428 w 6899428"/>
              <a:gd name="connsiteY2" fmla="*/ 6907810 h 6907810"/>
              <a:gd name="connsiteX3" fmla="*/ 0 w 6899428"/>
              <a:gd name="connsiteY3" fmla="*/ 6891423 h 6907810"/>
              <a:gd name="connsiteX4" fmla="*/ 2679291 w 6899428"/>
              <a:gd name="connsiteY4" fmla="*/ 0 h 6907810"/>
              <a:gd name="connsiteX0" fmla="*/ 2679291 w 6899428"/>
              <a:gd name="connsiteY0" fmla="*/ 57354 h 6965164"/>
              <a:gd name="connsiteX1" fmla="*/ 6866654 w 6899428"/>
              <a:gd name="connsiteY1" fmla="*/ 0 h 6965164"/>
              <a:gd name="connsiteX2" fmla="*/ 6899428 w 6899428"/>
              <a:gd name="connsiteY2" fmla="*/ 6965164 h 6965164"/>
              <a:gd name="connsiteX3" fmla="*/ 0 w 6899428"/>
              <a:gd name="connsiteY3" fmla="*/ 6948777 h 6965164"/>
              <a:gd name="connsiteX4" fmla="*/ 2679291 w 6899428"/>
              <a:gd name="connsiteY4" fmla="*/ 57354 h 6965164"/>
              <a:gd name="connsiteX0" fmla="*/ 2712065 w 6899428"/>
              <a:gd name="connsiteY0" fmla="*/ 0 h 6973358"/>
              <a:gd name="connsiteX1" fmla="*/ 6866654 w 6899428"/>
              <a:gd name="connsiteY1" fmla="*/ 8194 h 6973358"/>
              <a:gd name="connsiteX2" fmla="*/ 6899428 w 6899428"/>
              <a:gd name="connsiteY2" fmla="*/ 6973358 h 6973358"/>
              <a:gd name="connsiteX3" fmla="*/ 0 w 6899428"/>
              <a:gd name="connsiteY3" fmla="*/ 6956971 h 6973358"/>
              <a:gd name="connsiteX4" fmla="*/ 2712065 w 6899428"/>
              <a:gd name="connsiteY4" fmla="*/ 0 h 697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9428" h="6973358">
                <a:moveTo>
                  <a:pt x="2712065" y="0"/>
                </a:moveTo>
                <a:lnTo>
                  <a:pt x="6866654" y="8194"/>
                </a:lnTo>
                <a:cubicBezTo>
                  <a:pt x="6869385" y="2291679"/>
                  <a:pt x="6896697" y="4689873"/>
                  <a:pt x="6899428" y="6973358"/>
                </a:cubicBezTo>
                <a:lnTo>
                  <a:pt x="0" y="6956971"/>
                </a:lnTo>
                <a:lnTo>
                  <a:pt x="2712065" y="0"/>
                </a:lnTo>
                <a:close/>
              </a:path>
            </a:pathLst>
          </a:custGeom>
          <a:noFill/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40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text boxes and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488" y="550056"/>
            <a:ext cx="604893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354576" y="2195513"/>
            <a:ext cx="2616605" cy="36623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46" name="Text Placeholder 40"/>
          <p:cNvSpPr>
            <a:spLocks noGrp="1"/>
          </p:cNvSpPr>
          <p:nvPr>
            <p:ph type="body" sz="quarter" idx="18" hasCustomPrompt="1"/>
          </p:nvPr>
        </p:nvSpPr>
        <p:spPr>
          <a:xfrm>
            <a:off x="3351621" y="2195513"/>
            <a:ext cx="2594881" cy="36623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6100792" y="-11112"/>
            <a:ext cx="3043208" cy="4673242"/>
          </a:xfrm>
          <a:custGeom>
            <a:avLst/>
            <a:gdLst>
              <a:gd name="connsiteX0" fmla="*/ 0 w 3197225"/>
              <a:gd name="connsiteY0" fmla="*/ 0 h 4919663"/>
              <a:gd name="connsiteX1" fmla="*/ 3197225 w 3197225"/>
              <a:gd name="connsiteY1" fmla="*/ 0 h 4919663"/>
              <a:gd name="connsiteX2" fmla="*/ 3197225 w 3197225"/>
              <a:gd name="connsiteY2" fmla="*/ 4919663 h 4919663"/>
              <a:gd name="connsiteX3" fmla="*/ 0 w 3197225"/>
              <a:gd name="connsiteY3" fmla="*/ 4919663 h 4919663"/>
              <a:gd name="connsiteX4" fmla="*/ 0 w 3197225"/>
              <a:gd name="connsiteY4" fmla="*/ 0 h 4919663"/>
              <a:gd name="connsiteX0" fmla="*/ 0 w 3197225"/>
              <a:gd name="connsiteY0" fmla="*/ 0 h 4919663"/>
              <a:gd name="connsiteX1" fmla="*/ 3197225 w 3197225"/>
              <a:gd name="connsiteY1" fmla="*/ 0 h 4919663"/>
              <a:gd name="connsiteX2" fmla="*/ 3197225 w 3197225"/>
              <a:gd name="connsiteY2" fmla="*/ 4919663 h 4919663"/>
              <a:gd name="connsiteX3" fmla="*/ 2975999 w 3197225"/>
              <a:gd name="connsiteY3" fmla="*/ 4910855 h 4919663"/>
              <a:gd name="connsiteX4" fmla="*/ 0 w 3197225"/>
              <a:gd name="connsiteY4" fmla="*/ 4919663 h 4919663"/>
              <a:gd name="connsiteX5" fmla="*/ 0 w 3197225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6452 w 3203677"/>
              <a:gd name="connsiteY4" fmla="*/ 4919663 h 4919663"/>
              <a:gd name="connsiteX5" fmla="*/ 0 w 3203677"/>
              <a:gd name="connsiteY5" fmla="*/ 2190597 h 4919663"/>
              <a:gd name="connsiteX6" fmla="*/ 6452 w 3203677"/>
              <a:gd name="connsiteY6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3677" h="4919663">
                <a:moveTo>
                  <a:pt x="6452" y="0"/>
                </a:moveTo>
                <a:lnTo>
                  <a:pt x="3203677" y="0"/>
                </a:lnTo>
                <a:lnTo>
                  <a:pt x="3203677" y="4919663"/>
                </a:lnTo>
                <a:lnTo>
                  <a:pt x="2982451" y="4910855"/>
                </a:lnTo>
                <a:cubicBezTo>
                  <a:pt x="1758882" y="4921779"/>
                  <a:pt x="10925" y="4031415"/>
                  <a:pt x="0" y="2190597"/>
                </a:cubicBezTo>
                <a:cubicBezTo>
                  <a:pt x="2151" y="1460398"/>
                  <a:pt x="4301" y="730199"/>
                  <a:pt x="6452" y="0"/>
                </a:cubicBezTo>
                <a:close/>
              </a:path>
            </a:pathLst>
          </a:custGeom>
          <a:noFill/>
        </p:spPr>
        <p:txBody>
          <a:bodyPr vert="horz"/>
          <a:lstStyle/>
          <a:p>
            <a:endParaRPr lang="en-US" dirty="0"/>
          </a:p>
        </p:txBody>
      </p:sp>
      <p:sp>
        <p:nvSpPr>
          <p:cNvPr id="9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7609" y="6241473"/>
            <a:ext cx="10033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24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1 text boxe and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909" y="6237644"/>
            <a:ext cx="1016000" cy="3340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488" y="550056"/>
            <a:ext cx="604893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6100792" y="-11112"/>
            <a:ext cx="3043208" cy="4673242"/>
          </a:xfrm>
          <a:custGeom>
            <a:avLst/>
            <a:gdLst>
              <a:gd name="connsiteX0" fmla="*/ 0 w 3197225"/>
              <a:gd name="connsiteY0" fmla="*/ 0 h 4919663"/>
              <a:gd name="connsiteX1" fmla="*/ 3197225 w 3197225"/>
              <a:gd name="connsiteY1" fmla="*/ 0 h 4919663"/>
              <a:gd name="connsiteX2" fmla="*/ 3197225 w 3197225"/>
              <a:gd name="connsiteY2" fmla="*/ 4919663 h 4919663"/>
              <a:gd name="connsiteX3" fmla="*/ 0 w 3197225"/>
              <a:gd name="connsiteY3" fmla="*/ 4919663 h 4919663"/>
              <a:gd name="connsiteX4" fmla="*/ 0 w 3197225"/>
              <a:gd name="connsiteY4" fmla="*/ 0 h 4919663"/>
              <a:gd name="connsiteX0" fmla="*/ 0 w 3197225"/>
              <a:gd name="connsiteY0" fmla="*/ 0 h 4919663"/>
              <a:gd name="connsiteX1" fmla="*/ 3197225 w 3197225"/>
              <a:gd name="connsiteY1" fmla="*/ 0 h 4919663"/>
              <a:gd name="connsiteX2" fmla="*/ 3197225 w 3197225"/>
              <a:gd name="connsiteY2" fmla="*/ 4919663 h 4919663"/>
              <a:gd name="connsiteX3" fmla="*/ 2975999 w 3197225"/>
              <a:gd name="connsiteY3" fmla="*/ 4910855 h 4919663"/>
              <a:gd name="connsiteX4" fmla="*/ 0 w 3197225"/>
              <a:gd name="connsiteY4" fmla="*/ 4919663 h 4919663"/>
              <a:gd name="connsiteX5" fmla="*/ 0 w 3197225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6452 w 3203677"/>
              <a:gd name="connsiteY4" fmla="*/ 4919663 h 4919663"/>
              <a:gd name="connsiteX5" fmla="*/ 0 w 3203677"/>
              <a:gd name="connsiteY5" fmla="*/ 2190597 h 4919663"/>
              <a:gd name="connsiteX6" fmla="*/ 6452 w 3203677"/>
              <a:gd name="connsiteY6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3677" h="4919663">
                <a:moveTo>
                  <a:pt x="6452" y="0"/>
                </a:moveTo>
                <a:lnTo>
                  <a:pt x="3203677" y="0"/>
                </a:lnTo>
                <a:lnTo>
                  <a:pt x="3203677" y="4919663"/>
                </a:lnTo>
                <a:lnTo>
                  <a:pt x="2982451" y="4910855"/>
                </a:lnTo>
                <a:cubicBezTo>
                  <a:pt x="1758882" y="4921779"/>
                  <a:pt x="10925" y="4031415"/>
                  <a:pt x="0" y="2190597"/>
                </a:cubicBezTo>
                <a:cubicBezTo>
                  <a:pt x="2151" y="1460398"/>
                  <a:pt x="4301" y="730199"/>
                  <a:pt x="6452" y="0"/>
                </a:cubicBezTo>
                <a:close/>
              </a:path>
            </a:pathLst>
          </a:custGeom>
          <a:noFill/>
        </p:spPr>
        <p:txBody>
          <a:bodyPr vert="horz"/>
          <a:lstStyle/>
          <a:p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84488" y="2113935"/>
            <a:ext cx="4490673" cy="35478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3839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1 text boxe and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909" y="6237644"/>
            <a:ext cx="1016000" cy="334028"/>
          </a:xfrm>
          <a:prstGeom prst="rect">
            <a:avLst/>
          </a:prstGeom>
        </p:spPr>
      </p:pic>
      <p:sp>
        <p:nvSpPr>
          <p:cNvPr id="45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6100792" y="-11112"/>
            <a:ext cx="3043208" cy="4673242"/>
          </a:xfrm>
          <a:custGeom>
            <a:avLst/>
            <a:gdLst>
              <a:gd name="connsiteX0" fmla="*/ 0 w 3197225"/>
              <a:gd name="connsiteY0" fmla="*/ 0 h 4919663"/>
              <a:gd name="connsiteX1" fmla="*/ 3197225 w 3197225"/>
              <a:gd name="connsiteY1" fmla="*/ 0 h 4919663"/>
              <a:gd name="connsiteX2" fmla="*/ 3197225 w 3197225"/>
              <a:gd name="connsiteY2" fmla="*/ 4919663 h 4919663"/>
              <a:gd name="connsiteX3" fmla="*/ 0 w 3197225"/>
              <a:gd name="connsiteY3" fmla="*/ 4919663 h 4919663"/>
              <a:gd name="connsiteX4" fmla="*/ 0 w 3197225"/>
              <a:gd name="connsiteY4" fmla="*/ 0 h 4919663"/>
              <a:gd name="connsiteX0" fmla="*/ 0 w 3197225"/>
              <a:gd name="connsiteY0" fmla="*/ 0 h 4919663"/>
              <a:gd name="connsiteX1" fmla="*/ 3197225 w 3197225"/>
              <a:gd name="connsiteY1" fmla="*/ 0 h 4919663"/>
              <a:gd name="connsiteX2" fmla="*/ 3197225 w 3197225"/>
              <a:gd name="connsiteY2" fmla="*/ 4919663 h 4919663"/>
              <a:gd name="connsiteX3" fmla="*/ 2975999 w 3197225"/>
              <a:gd name="connsiteY3" fmla="*/ 4910855 h 4919663"/>
              <a:gd name="connsiteX4" fmla="*/ 0 w 3197225"/>
              <a:gd name="connsiteY4" fmla="*/ 4919663 h 4919663"/>
              <a:gd name="connsiteX5" fmla="*/ 0 w 3197225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6452 w 3203677"/>
              <a:gd name="connsiteY4" fmla="*/ 4919663 h 4919663"/>
              <a:gd name="connsiteX5" fmla="*/ 0 w 3203677"/>
              <a:gd name="connsiteY5" fmla="*/ 2190597 h 4919663"/>
              <a:gd name="connsiteX6" fmla="*/ 6452 w 3203677"/>
              <a:gd name="connsiteY6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3677" h="4919663">
                <a:moveTo>
                  <a:pt x="6452" y="0"/>
                </a:moveTo>
                <a:lnTo>
                  <a:pt x="3203677" y="0"/>
                </a:lnTo>
                <a:lnTo>
                  <a:pt x="3203677" y="4919663"/>
                </a:lnTo>
                <a:lnTo>
                  <a:pt x="2982451" y="4910855"/>
                </a:lnTo>
                <a:cubicBezTo>
                  <a:pt x="1758882" y="4921779"/>
                  <a:pt x="10925" y="4031415"/>
                  <a:pt x="0" y="2190597"/>
                </a:cubicBezTo>
                <a:cubicBezTo>
                  <a:pt x="2151" y="1460398"/>
                  <a:pt x="4301" y="730199"/>
                  <a:pt x="6452" y="0"/>
                </a:cubicBezTo>
                <a:close/>
              </a:path>
            </a:pathLst>
          </a:custGeom>
          <a:noFill/>
        </p:spPr>
        <p:txBody>
          <a:bodyPr vert="horz"/>
          <a:lstStyle/>
          <a:p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069378" y="754255"/>
            <a:ext cx="437933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493103" y="4743432"/>
            <a:ext cx="454592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2175" y="525408"/>
            <a:ext cx="467418" cy="3299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152738" y="4557669"/>
            <a:ext cx="295972" cy="208921"/>
          </a:xfrm>
          <a:prstGeom prst="rect">
            <a:avLst/>
          </a:prstGeom>
        </p:spPr>
      </p:pic>
      <p:sp>
        <p:nvSpPr>
          <p:cNvPr id="15" name="Text Placeholder 22"/>
          <p:cNvSpPr>
            <a:spLocks noGrp="1"/>
          </p:cNvSpPr>
          <p:nvPr>
            <p:ph type="body" sz="quarter" idx="22"/>
          </p:nvPr>
        </p:nvSpPr>
        <p:spPr>
          <a:xfrm>
            <a:off x="484909" y="4385614"/>
            <a:ext cx="2773278" cy="7046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chemeClr val="tx1"/>
                </a:solidFill>
                <a:latin typeface="Open Sans"/>
                <a:cs typeface="Open Sans"/>
              </a:defRPr>
            </a:lvl1pPr>
            <a:lvl2pPr marL="0" indent="0">
              <a:buNone/>
              <a:defRPr sz="120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0" indent="0">
              <a:buNone/>
              <a:defRPr sz="1200">
                <a:solidFill>
                  <a:schemeClr val="tx1"/>
                </a:solidFill>
                <a:latin typeface="Open Sans"/>
                <a:cs typeface="Open Sans"/>
              </a:defRPr>
            </a:lvl3pPr>
            <a:lvl4pPr marL="0" indent="0">
              <a:buNone/>
              <a:defRPr sz="1200">
                <a:solidFill>
                  <a:schemeClr val="tx1"/>
                </a:solidFill>
                <a:latin typeface="Open Sans"/>
                <a:cs typeface="Open Sans"/>
              </a:defRPr>
            </a:lvl4pPr>
            <a:lvl5pPr marL="0" indent="0">
              <a:buNone/>
              <a:defRPr sz="1200">
                <a:solidFill>
                  <a:schemeClr val="tx1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502175" y="958952"/>
            <a:ext cx="4946535" cy="3236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710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1 text boxe and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488" y="550056"/>
            <a:ext cx="604893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6100792" y="-11112"/>
            <a:ext cx="3043208" cy="4673242"/>
          </a:xfrm>
          <a:custGeom>
            <a:avLst/>
            <a:gdLst>
              <a:gd name="connsiteX0" fmla="*/ 0 w 3197225"/>
              <a:gd name="connsiteY0" fmla="*/ 0 h 4919663"/>
              <a:gd name="connsiteX1" fmla="*/ 3197225 w 3197225"/>
              <a:gd name="connsiteY1" fmla="*/ 0 h 4919663"/>
              <a:gd name="connsiteX2" fmla="*/ 3197225 w 3197225"/>
              <a:gd name="connsiteY2" fmla="*/ 4919663 h 4919663"/>
              <a:gd name="connsiteX3" fmla="*/ 0 w 3197225"/>
              <a:gd name="connsiteY3" fmla="*/ 4919663 h 4919663"/>
              <a:gd name="connsiteX4" fmla="*/ 0 w 3197225"/>
              <a:gd name="connsiteY4" fmla="*/ 0 h 4919663"/>
              <a:gd name="connsiteX0" fmla="*/ 0 w 3197225"/>
              <a:gd name="connsiteY0" fmla="*/ 0 h 4919663"/>
              <a:gd name="connsiteX1" fmla="*/ 3197225 w 3197225"/>
              <a:gd name="connsiteY1" fmla="*/ 0 h 4919663"/>
              <a:gd name="connsiteX2" fmla="*/ 3197225 w 3197225"/>
              <a:gd name="connsiteY2" fmla="*/ 4919663 h 4919663"/>
              <a:gd name="connsiteX3" fmla="*/ 2975999 w 3197225"/>
              <a:gd name="connsiteY3" fmla="*/ 4910855 h 4919663"/>
              <a:gd name="connsiteX4" fmla="*/ 0 w 3197225"/>
              <a:gd name="connsiteY4" fmla="*/ 4919663 h 4919663"/>
              <a:gd name="connsiteX5" fmla="*/ 0 w 3197225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6452 w 3203677"/>
              <a:gd name="connsiteY4" fmla="*/ 4919663 h 4919663"/>
              <a:gd name="connsiteX5" fmla="*/ 0 w 3203677"/>
              <a:gd name="connsiteY5" fmla="*/ 2190597 h 4919663"/>
              <a:gd name="connsiteX6" fmla="*/ 6452 w 3203677"/>
              <a:gd name="connsiteY6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3677" h="4919663">
                <a:moveTo>
                  <a:pt x="6452" y="0"/>
                </a:moveTo>
                <a:lnTo>
                  <a:pt x="3203677" y="0"/>
                </a:lnTo>
                <a:lnTo>
                  <a:pt x="3203677" y="4919663"/>
                </a:lnTo>
                <a:lnTo>
                  <a:pt x="2982451" y="4910855"/>
                </a:lnTo>
                <a:cubicBezTo>
                  <a:pt x="1758882" y="4921779"/>
                  <a:pt x="10925" y="4031415"/>
                  <a:pt x="0" y="2190597"/>
                </a:cubicBezTo>
                <a:cubicBezTo>
                  <a:pt x="2151" y="1460398"/>
                  <a:pt x="4301" y="730199"/>
                  <a:pt x="6452" y="0"/>
                </a:cubicBezTo>
                <a:close/>
              </a:path>
            </a:pathLst>
          </a:custGeom>
          <a:noFill/>
        </p:spPr>
        <p:txBody>
          <a:bodyPr vert="horz"/>
          <a:lstStyle/>
          <a:p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84488" y="2113935"/>
            <a:ext cx="4490673" cy="35478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7609" y="6241473"/>
            <a:ext cx="10033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46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, 1 text boxe and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6100792" y="-11112"/>
            <a:ext cx="3043208" cy="4673242"/>
          </a:xfrm>
          <a:custGeom>
            <a:avLst/>
            <a:gdLst>
              <a:gd name="connsiteX0" fmla="*/ 0 w 3197225"/>
              <a:gd name="connsiteY0" fmla="*/ 0 h 4919663"/>
              <a:gd name="connsiteX1" fmla="*/ 3197225 w 3197225"/>
              <a:gd name="connsiteY1" fmla="*/ 0 h 4919663"/>
              <a:gd name="connsiteX2" fmla="*/ 3197225 w 3197225"/>
              <a:gd name="connsiteY2" fmla="*/ 4919663 h 4919663"/>
              <a:gd name="connsiteX3" fmla="*/ 0 w 3197225"/>
              <a:gd name="connsiteY3" fmla="*/ 4919663 h 4919663"/>
              <a:gd name="connsiteX4" fmla="*/ 0 w 3197225"/>
              <a:gd name="connsiteY4" fmla="*/ 0 h 4919663"/>
              <a:gd name="connsiteX0" fmla="*/ 0 w 3197225"/>
              <a:gd name="connsiteY0" fmla="*/ 0 h 4919663"/>
              <a:gd name="connsiteX1" fmla="*/ 3197225 w 3197225"/>
              <a:gd name="connsiteY1" fmla="*/ 0 h 4919663"/>
              <a:gd name="connsiteX2" fmla="*/ 3197225 w 3197225"/>
              <a:gd name="connsiteY2" fmla="*/ 4919663 h 4919663"/>
              <a:gd name="connsiteX3" fmla="*/ 2975999 w 3197225"/>
              <a:gd name="connsiteY3" fmla="*/ 4910855 h 4919663"/>
              <a:gd name="connsiteX4" fmla="*/ 0 w 3197225"/>
              <a:gd name="connsiteY4" fmla="*/ 4919663 h 4919663"/>
              <a:gd name="connsiteX5" fmla="*/ 0 w 3197225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6452 w 3203677"/>
              <a:gd name="connsiteY4" fmla="*/ 4919663 h 4919663"/>
              <a:gd name="connsiteX5" fmla="*/ 0 w 3203677"/>
              <a:gd name="connsiteY5" fmla="*/ 2190597 h 4919663"/>
              <a:gd name="connsiteX6" fmla="*/ 6452 w 3203677"/>
              <a:gd name="connsiteY6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3677" h="4919663">
                <a:moveTo>
                  <a:pt x="6452" y="0"/>
                </a:moveTo>
                <a:lnTo>
                  <a:pt x="3203677" y="0"/>
                </a:lnTo>
                <a:lnTo>
                  <a:pt x="3203677" y="4919663"/>
                </a:lnTo>
                <a:lnTo>
                  <a:pt x="2982451" y="4910855"/>
                </a:lnTo>
                <a:cubicBezTo>
                  <a:pt x="1758882" y="4921779"/>
                  <a:pt x="10925" y="4031415"/>
                  <a:pt x="0" y="2190597"/>
                </a:cubicBezTo>
                <a:cubicBezTo>
                  <a:pt x="2151" y="1460398"/>
                  <a:pt x="4301" y="730199"/>
                  <a:pt x="6452" y="0"/>
                </a:cubicBezTo>
                <a:close/>
              </a:path>
            </a:pathLst>
          </a:custGeom>
          <a:noFill/>
        </p:spPr>
        <p:txBody>
          <a:bodyPr vert="horz"/>
          <a:lstStyle/>
          <a:p>
            <a:endParaRPr lang="en-US" dirty="0"/>
          </a:p>
        </p:txBody>
      </p:sp>
      <p:sp>
        <p:nvSpPr>
          <p:cNvPr id="7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7609" y="6241473"/>
            <a:ext cx="1003300" cy="3302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1069378" y="754255"/>
            <a:ext cx="4379332" cy="0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93103" y="4743432"/>
            <a:ext cx="4545929" cy="0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2"/>
          <p:cNvSpPr>
            <a:spLocks noGrp="1"/>
          </p:cNvSpPr>
          <p:nvPr>
            <p:ph type="body" sz="quarter" idx="22"/>
          </p:nvPr>
        </p:nvSpPr>
        <p:spPr>
          <a:xfrm>
            <a:off x="484909" y="4385614"/>
            <a:ext cx="2773278" cy="7046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chemeClr val="bg2"/>
                </a:solidFill>
                <a:latin typeface="Open Sans"/>
                <a:cs typeface="Open Sans"/>
              </a:defRPr>
            </a:lvl1pPr>
            <a:lvl2pPr marL="0" indent="0">
              <a:buNone/>
              <a:defRPr sz="1200">
                <a:solidFill>
                  <a:schemeClr val="bg2"/>
                </a:solidFill>
                <a:latin typeface="Open Sans"/>
                <a:cs typeface="Open Sans"/>
              </a:defRPr>
            </a:lvl2pPr>
            <a:lvl3pPr marL="0" indent="0">
              <a:buNone/>
              <a:defRPr sz="1200">
                <a:solidFill>
                  <a:schemeClr val="tx1"/>
                </a:solidFill>
                <a:latin typeface="Open Sans"/>
                <a:cs typeface="Open Sans"/>
              </a:defRPr>
            </a:lvl3pPr>
            <a:lvl4pPr marL="0" indent="0">
              <a:buNone/>
              <a:defRPr sz="1200">
                <a:solidFill>
                  <a:schemeClr val="tx1"/>
                </a:solidFill>
                <a:latin typeface="Open Sans"/>
                <a:cs typeface="Open Sans"/>
              </a:defRPr>
            </a:lvl4pPr>
            <a:lvl5pPr marL="0" indent="0">
              <a:buNone/>
              <a:defRPr sz="1200">
                <a:solidFill>
                  <a:schemeClr val="tx1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502175" y="958952"/>
            <a:ext cx="4946535" cy="3236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2175" y="525408"/>
            <a:ext cx="469900" cy="330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151398" y="4534510"/>
            <a:ext cx="297312" cy="20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61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2 text boxes and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909" y="6237644"/>
            <a:ext cx="1016000" cy="3340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488" y="550056"/>
            <a:ext cx="604893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354576" y="2195513"/>
            <a:ext cx="2616605" cy="36623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	This is the placeholder body copy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6650934" y="-11112"/>
            <a:ext cx="2861796" cy="4394660"/>
          </a:xfrm>
          <a:custGeom>
            <a:avLst/>
            <a:gdLst>
              <a:gd name="connsiteX0" fmla="*/ 0 w 3197225"/>
              <a:gd name="connsiteY0" fmla="*/ 0 h 4919663"/>
              <a:gd name="connsiteX1" fmla="*/ 3197225 w 3197225"/>
              <a:gd name="connsiteY1" fmla="*/ 0 h 4919663"/>
              <a:gd name="connsiteX2" fmla="*/ 3197225 w 3197225"/>
              <a:gd name="connsiteY2" fmla="*/ 4919663 h 4919663"/>
              <a:gd name="connsiteX3" fmla="*/ 0 w 3197225"/>
              <a:gd name="connsiteY3" fmla="*/ 4919663 h 4919663"/>
              <a:gd name="connsiteX4" fmla="*/ 0 w 3197225"/>
              <a:gd name="connsiteY4" fmla="*/ 0 h 4919663"/>
              <a:gd name="connsiteX0" fmla="*/ 0 w 3197225"/>
              <a:gd name="connsiteY0" fmla="*/ 0 h 4919663"/>
              <a:gd name="connsiteX1" fmla="*/ 3197225 w 3197225"/>
              <a:gd name="connsiteY1" fmla="*/ 0 h 4919663"/>
              <a:gd name="connsiteX2" fmla="*/ 3197225 w 3197225"/>
              <a:gd name="connsiteY2" fmla="*/ 4919663 h 4919663"/>
              <a:gd name="connsiteX3" fmla="*/ 2975999 w 3197225"/>
              <a:gd name="connsiteY3" fmla="*/ 4910855 h 4919663"/>
              <a:gd name="connsiteX4" fmla="*/ 0 w 3197225"/>
              <a:gd name="connsiteY4" fmla="*/ 4919663 h 4919663"/>
              <a:gd name="connsiteX5" fmla="*/ 0 w 3197225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6452 w 3203677"/>
              <a:gd name="connsiteY4" fmla="*/ 4919663 h 4919663"/>
              <a:gd name="connsiteX5" fmla="*/ 0 w 3203677"/>
              <a:gd name="connsiteY5" fmla="*/ 2190597 h 4919663"/>
              <a:gd name="connsiteX6" fmla="*/ 6452 w 3203677"/>
              <a:gd name="connsiteY6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3677" h="4919663">
                <a:moveTo>
                  <a:pt x="6452" y="0"/>
                </a:moveTo>
                <a:lnTo>
                  <a:pt x="3203677" y="0"/>
                </a:lnTo>
                <a:lnTo>
                  <a:pt x="3203677" y="4919663"/>
                </a:lnTo>
                <a:lnTo>
                  <a:pt x="2982451" y="4910855"/>
                </a:lnTo>
                <a:cubicBezTo>
                  <a:pt x="1758882" y="4921779"/>
                  <a:pt x="10925" y="4031415"/>
                  <a:pt x="0" y="2190597"/>
                </a:cubicBezTo>
                <a:cubicBezTo>
                  <a:pt x="2151" y="1460398"/>
                  <a:pt x="4301" y="730199"/>
                  <a:pt x="6452" y="0"/>
                </a:cubicBezTo>
                <a:close/>
              </a:path>
            </a:pathLst>
          </a:custGeom>
          <a:noFill/>
        </p:spPr>
        <p:txBody>
          <a:bodyPr vert="horz"/>
          <a:lstStyle/>
          <a:p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006528" y="2425739"/>
            <a:ext cx="218880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430253" y="4954119"/>
            <a:ext cx="235345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39325" y="2196892"/>
            <a:ext cx="467418" cy="3299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899365" y="4768356"/>
            <a:ext cx="295972" cy="208921"/>
          </a:xfrm>
          <a:prstGeom prst="rect">
            <a:avLst/>
          </a:prstGeom>
        </p:spPr>
      </p:pic>
      <p:sp>
        <p:nvSpPr>
          <p:cNvPr id="25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3430253" y="2630436"/>
            <a:ext cx="2765084" cy="194975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Open Sans"/>
                <a:cs typeface="Open Sans"/>
              </a:defRPr>
            </a:lvl1pPr>
            <a:lvl2pPr marL="0" indent="0">
              <a:buNone/>
              <a:defRPr sz="1400" b="1" i="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0" indent="0">
              <a:buNone/>
              <a:defRPr sz="1400" b="1" i="0">
                <a:solidFill>
                  <a:schemeClr val="tx1"/>
                </a:solidFill>
                <a:latin typeface="Open Sans"/>
                <a:cs typeface="Open Sans"/>
              </a:defRPr>
            </a:lvl3pPr>
            <a:lvl4pPr marL="0" indent="0">
              <a:buNone/>
              <a:defRPr sz="1400" b="1" i="0">
                <a:solidFill>
                  <a:schemeClr val="tx1"/>
                </a:solidFill>
                <a:latin typeface="Open Sans"/>
                <a:cs typeface="Open Sans"/>
              </a:defRPr>
            </a:lvl4pPr>
            <a:lvl5pPr marL="0" indent="0">
              <a:buNone/>
              <a:defRPr sz="1400" b="1" i="0">
                <a:solidFill>
                  <a:schemeClr val="tx1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2"/>
          </p:nvPr>
        </p:nvSpPr>
        <p:spPr>
          <a:xfrm>
            <a:off x="3422059" y="4580194"/>
            <a:ext cx="2773278" cy="7046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chemeClr val="bg1"/>
                </a:solidFill>
                <a:latin typeface="Open Sans"/>
                <a:cs typeface="Open Sans"/>
              </a:defRPr>
            </a:lvl1pPr>
            <a:lvl2pPr marL="0" indent="0">
              <a:buNone/>
              <a:defRPr sz="120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0" indent="0">
              <a:buNone/>
              <a:defRPr sz="1200">
                <a:solidFill>
                  <a:schemeClr val="tx1"/>
                </a:solidFill>
                <a:latin typeface="Open Sans"/>
                <a:cs typeface="Open Sans"/>
              </a:defRPr>
            </a:lvl3pPr>
            <a:lvl4pPr marL="0" indent="0">
              <a:buNone/>
              <a:defRPr sz="1200">
                <a:solidFill>
                  <a:schemeClr val="tx1"/>
                </a:solidFill>
                <a:latin typeface="Open Sans"/>
                <a:cs typeface="Open Sans"/>
              </a:defRPr>
            </a:lvl4pPr>
            <a:lvl5pPr marL="0" indent="0">
              <a:buNone/>
              <a:defRPr sz="1200">
                <a:solidFill>
                  <a:schemeClr val="tx1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58608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, 2 text boxes and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488" y="550056"/>
            <a:ext cx="604893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354576" y="2195513"/>
            <a:ext cx="2616605" cy="36623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6650934" y="-11112"/>
            <a:ext cx="2861796" cy="4394660"/>
          </a:xfrm>
          <a:custGeom>
            <a:avLst/>
            <a:gdLst>
              <a:gd name="connsiteX0" fmla="*/ 0 w 3197225"/>
              <a:gd name="connsiteY0" fmla="*/ 0 h 4919663"/>
              <a:gd name="connsiteX1" fmla="*/ 3197225 w 3197225"/>
              <a:gd name="connsiteY1" fmla="*/ 0 h 4919663"/>
              <a:gd name="connsiteX2" fmla="*/ 3197225 w 3197225"/>
              <a:gd name="connsiteY2" fmla="*/ 4919663 h 4919663"/>
              <a:gd name="connsiteX3" fmla="*/ 0 w 3197225"/>
              <a:gd name="connsiteY3" fmla="*/ 4919663 h 4919663"/>
              <a:gd name="connsiteX4" fmla="*/ 0 w 3197225"/>
              <a:gd name="connsiteY4" fmla="*/ 0 h 4919663"/>
              <a:gd name="connsiteX0" fmla="*/ 0 w 3197225"/>
              <a:gd name="connsiteY0" fmla="*/ 0 h 4919663"/>
              <a:gd name="connsiteX1" fmla="*/ 3197225 w 3197225"/>
              <a:gd name="connsiteY1" fmla="*/ 0 h 4919663"/>
              <a:gd name="connsiteX2" fmla="*/ 3197225 w 3197225"/>
              <a:gd name="connsiteY2" fmla="*/ 4919663 h 4919663"/>
              <a:gd name="connsiteX3" fmla="*/ 2975999 w 3197225"/>
              <a:gd name="connsiteY3" fmla="*/ 4910855 h 4919663"/>
              <a:gd name="connsiteX4" fmla="*/ 0 w 3197225"/>
              <a:gd name="connsiteY4" fmla="*/ 4919663 h 4919663"/>
              <a:gd name="connsiteX5" fmla="*/ 0 w 3197225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6452 w 3203677"/>
              <a:gd name="connsiteY4" fmla="*/ 4919663 h 4919663"/>
              <a:gd name="connsiteX5" fmla="*/ 0 w 3203677"/>
              <a:gd name="connsiteY5" fmla="*/ 2190597 h 4919663"/>
              <a:gd name="connsiteX6" fmla="*/ 6452 w 3203677"/>
              <a:gd name="connsiteY6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  <a:gd name="connsiteX0" fmla="*/ 6452 w 3203677"/>
              <a:gd name="connsiteY0" fmla="*/ 0 h 4919663"/>
              <a:gd name="connsiteX1" fmla="*/ 3203677 w 3203677"/>
              <a:gd name="connsiteY1" fmla="*/ 0 h 4919663"/>
              <a:gd name="connsiteX2" fmla="*/ 3203677 w 3203677"/>
              <a:gd name="connsiteY2" fmla="*/ 4919663 h 4919663"/>
              <a:gd name="connsiteX3" fmla="*/ 2982451 w 3203677"/>
              <a:gd name="connsiteY3" fmla="*/ 4910855 h 4919663"/>
              <a:gd name="connsiteX4" fmla="*/ 0 w 3203677"/>
              <a:gd name="connsiteY4" fmla="*/ 2190597 h 4919663"/>
              <a:gd name="connsiteX5" fmla="*/ 6452 w 3203677"/>
              <a:gd name="connsiteY5" fmla="*/ 0 h 49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3677" h="4919663">
                <a:moveTo>
                  <a:pt x="6452" y="0"/>
                </a:moveTo>
                <a:lnTo>
                  <a:pt x="3203677" y="0"/>
                </a:lnTo>
                <a:lnTo>
                  <a:pt x="3203677" y="4919663"/>
                </a:lnTo>
                <a:lnTo>
                  <a:pt x="2982451" y="4910855"/>
                </a:lnTo>
                <a:cubicBezTo>
                  <a:pt x="1758882" y="4921779"/>
                  <a:pt x="10925" y="4031415"/>
                  <a:pt x="0" y="2190597"/>
                </a:cubicBezTo>
                <a:cubicBezTo>
                  <a:pt x="2151" y="1460398"/>
                  <a:pt x="4301" y="730199"/>
                  <a:pt x="6452" y="0"/>
                </a:cubicBezTo>
                <a:close/>
              </a:path>
            </a:pathLst>
          </a:custGeom>
          <a:noFill/>
        </p:spPr>
        <p:txBody>
          <a:bodyPr vert="horz"/>
          <a:lstStyle/>
          <a:p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006528" y="2425739"/>
            <a:ext cx="2188809" cy="0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430253" y="4954119"/>
            <a:ext cx="2353450" cy="0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3430253" y="2630436"/>
            <a:ext cx="2765084" cy="194975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 i="0">
                <a:solidFill>
                  <a:srgbClr val="FFFFFF"/>
                </a:solidFill>
                <a:latin typeface="Open Sans"/>
                <a:cs typeface="Open Sans"/>
              </a:defRPr>
            </a:lvl1pPr>
            <a:lvl2pPr marL="0" indent="0">
              <a:buNone/>
              <a:defRPr sz="1400" b="1" i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0" indent="0">
              <a:buNone/>
              <a:defRPr sz="1400" b="1" i="0">
                <a:solidFill>
                  <a:srgbClr val="FFFFFF"/>
                </a:solidFill>
                <a:latin typeface="Open Sans"/>
                <a:cs typeface="Open Sans"/>
              </a:defRPr>
            </a:lvl3pPr>
            <a:lvl4pPr marL="0" indent="0">
              <a:buNone/>
              <a:defRPr sz="1400" b="1" i="0">
                <a:solidFill>
                  <a:srgbClr val="FFFFFF"/>
                </a:solidFill>
                <a:latin typeface="Open Sans"/>
                <a:cs typeface="Open Sans"/>
              </a:defRPr>
            </a:lvl4pPr>
            <a:lvl5pPr marL="0" indent="0">
              <a:buNone/>
              <a:defRPr sz="1400" b="1" i="0">
                <a:solidFill>
                  <a:srgbClr val="FFFFFF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2"/>
          </p:nvPr>
        </p:nvSpPr>
        <p:spPr>
          <a:xfrm>
            <a:off x="3422059" y="4580195"/>
            <a:ext cx="2773278" cy="32132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chemeClr val="bg1"/>
                </a:solidFill>
                <a:latin typeface="Open Sans"/>
                <a:cs typeface="Open Sans"/>
              </a:defRPr>
            </a:lvl1pPr>
            <a:lvl2pPr marL="0" indent="0">
              <a:buNone/>
              <a:defRPr sz="120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0" indent="0">
              <a:buNone/>
              <a:defRPr sz="1200">
                <a:solidFill>
                  <a:schemeClr val="tx1"/>
                </a:solidFill>
                <a:latin typeface="Open Sans"/>
                <a:cs typeface="Open Sans"/>
              </a:defRPr>
            </a:lvl3pPr>
            <a:lvl4pPr marL="0" indent="0">
              <a:buNone/>
              <a:defRPr sz="1200">
                <a:solidFill>
                  <a:schemeClr val="tx1"/>
                </a:solidFill>
                <a:latin typeface="Open Sans"/>
                <a:cs typeface="Open Sans"/>
              </a:defRPr>
            </a:lvl4pPr>
            <a:lvl5pPr marL="0" indent="0">
              <a:buNone/>
              <a:defRPr sz="1200">
                <a:solidFill>
                  <a:schemeClr val="tx1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  <p:sp>
        <p:nvSpPr>
          <p:cNvPr id="15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7609" y="6241473"/>
            <a:ext cx="1003300" cy="330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39325" y="2195513"/>
            <a:ext cx="469900" cy="330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899364" y="4768356"/>
            <a:ext cx="297312" cy="20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48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Intro Para, 2 text boxes a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909" y="6237644"/>
            <a:ext cx="1016000" cy="3340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9454" y="550056"/>
            <a:ext cx="5586596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3214124" y="3195483"/>
            <a:ext cx="2616605" cy="266239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46" name="Text Placeholder 40"/>
          <p:cNvSpPr>
            <a:spLocks noGrp="1"/>
          </p:cNvSpPr>
          <p:nvPr>
            <p:ph type="body" sz="quarter" idx="18" hasCustomPrompt="1"/>
          </p:nvPr>
        </p:nvSpPr>
        <p:spPr>
          <a:xfrm>
            <a:off x="6211169" y="3195483"/>
            <a:ext cx="2594881" cy="266239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213561" y="2019300"/>
            <a:ext cx="5592489" cy="10858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latin typeface="Open Sans Extrabold"/>
                <a:cs typeface="Open Sans Extrabold"/>
              </a:defRPr>
            </a:lvl1pPr>
            <a:lvl2pPr marL="0" indent="0">
              <a:buNone/>
              <a:defRPr sz="1600">
                <a:latin typeface="Open Sans Extrabold"/>
                <a:cs typeface="Open Sans Extrabold"/>
              </a:defRPr>
            </a:lvl2pPr>
            <a:lvl3pPr marL="914400" indent="0">
              <a:buNone/>
              <a:defRPr sz="1600">
                <a:latin typeface="Open Sans Extrabold"/>
                <a:cs typeface="Open Sans Extrabold"/>
              </a:defRPr>
            </a:lvl3pPr>
            <a:lvl4pPr marL="1371600" indent="0">
              <a:buNone/>
              <a:defRPr sz="1600">
                <a:latin typeface="Open Sans Extrabold"/>
                <a:cs typeface="Open Sans Extrabold"/>
              </a:defRPr>
            </a:lvl4pPr>
            <a:lvl5pPr marL="1828800" indent="0">
              <a:buNone/>
              <a:defRPr sz="1600"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0" y="-11113"/>
            <a:ext cx="3043238" cy="4673601"/>
          </a:xfrm>
          <a:custGeom>
            <a:avLst/>
            <a:gdLst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43238 w 3043238"/>
              <a:gd name="connsiteY2" fmla="*/ 4673601 h 4673601"/>
              <a:gd name="connsiteX3" fmla="*/ 0 w 3043238"/>
              <a:gd name="connsiteY3" fmla="*/ 4673601 h 4673601"/>
              <a:gd name="connsiteX4" fmla="*/ 0 w 3043238"/>
              <a:gd name="connsiteY4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3043238 w 3043238"/>
              <a:gd name="connsiteY3" fmla="*/ 4673601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3043238 w 3043238"/>
              <a:gd name="connsiteY3" fmla="*/ 4673601 h 4673601"/>
              <a:gd name="connsiteX4" fmla="*/ 409677 w 3043238"/>
              <a:gd name="connsiteY4" fmla="*/ 4665048 h 4673601"/>
              <a:gd name="connsiteX5" fmla="*/ 0 w 3043238"/>
              <a:gd name="connsiteY5" fmla="*/ 4673601 h 4673601"/>
              <a:gd name="connsiteX6" fmla="*/ 0 w 3043238"/>
              <a:gd name="connsiteY6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3238" h="4673601">
                <a:moveTo>
                  <a:pt x="0" y="0"/>
                </a:moveTo>
                <a:lnTo>
                  <a:pt x="3043238" y="0"/>
                </a:lnTo>
                <a:lnTo>
                  <a:pt x="3039806" y="2420016"/>
                </a:lnTo>
                <a:cubicBezTo>
                  <a:pt x="3031613" y="3373197"/>
                  <a:pt x="1753419" y="4654123"/>
                  <a:pt x="409677" y="4665048"/>
                </a:cubicBezTo>
                <a:lnTo>
                  <a:pt x="0" y="467360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35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Intro Para, 2 text boxes and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3214124" y="3195483"/>
            <a:ext cx="2616605" cy="266239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46" name="Text Placeholder 40"/>
          <p:cNvSpPr>
            <a:spLocks noGrp="1"/>
          </p:cNvSpPr>
          <p:nvPr>
            <p:ph type="body" sz="quarter" idx="18" hasCustomPrompt="1"/>
          </p:nvPr>
        </p:nvSpPr>
        <p:spPr>
          <a:xfrm>
            <a:off x="6211169" y="3195483"/>
            <a:ext cx="2594881" cy="266239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213561" y="2019300"/>
            <a:ext cx="5592489" cy="10858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600">
                <a:solidFill>
                  <a:srgbClr val="FFFFFF"/>
                </a:solidFill>
                <a:latin typeface="Open Sans Extrabold"/>
                <a:cs typeface="Open Sans Extrabold"/>
              </a:defRPr>
            </a:lvl2pPr>
            <a:lvl3pPr marL="914400" indent="0">
              <a:buNone/>
              <a:defRPr sz="1600">
                <a:latin typeface="Open Sans Extrabold"/>
                <a:cs typeface="Open Sans Extrabold"/>
              </a:defRPr>
            </a:lvl3pPr>
            <a:lvl4pPr marL="1371600" indent="0">
              <a:buNone/>
              <a:defRPr sz="1600">
                <a:latin typeface="Open Sans Extrabold"/>
                <a:cs typeface="Open Sans Extrabold"/>
              </a:defRPr>
            </a:lvl4pPr>
            <a:lvl5pPr marL="1828800" indent="0">
              <a:buNone/>
              <a:defRPr sz="1600"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0" y="-11113"/>
            <a:ext cx="3043238" cy="4673601"/>
          </a:xfrm>
          <a:custGeom>
            <a:avLst/>
            <a:gdLst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43238 w 3043238"/>
              <a:gd name="connsiteY2" fmla="*/ 4673601 h 4673601"/>
              <a:gd name="connsiteX3" fmla="*/ 0 w 3043238"/>
              <a:gd name="connsiteY3" fmla="*/ 4673601 h 4673601"/>
              <a:gd name="connsiteX4" fmla="*/ 0 w 3043238"/>
              <a:gd name="connsiteY4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3043238 w 3043238"/>
              <a:gd name="connsiteY3" fmla="*/ 4673601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3043238 w 3043238"/>
              <a:gd name="connsiteY3" fmla="*/ 4673601 h 4673601"/>
              <a:gd name="connsiteX4" fmla="*/ 409677 w 3043238"/>
              <a:gd name="connsiteY4" fmla="*/ 4665048 h 4673601"/>
              <a:gd name="connsiteX5" fmla="*/ 0 w 3043238"/>
              <a:gd name="connsiteY5" fmla="*/ 4673601 h 4673601"/>
              <a:gd name="connsiteX6" fmla="*/ 0 w 3043238"/>
              <a:gd name="connsiteY6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3238" h="4673601">
                <a:moveTo>
                  <a:pt x="0" y="0"/>
                </a:moveTo>
                <a:lnTo>
                  <a:pt x="3043238" y="0"/>
                </a:lnTo>
                <a:lnTo>
                  <a:pt x="3039806" y="2420016"/>
                </a:lnTo>
                <a:cubicBezTo>
                  <a:pt x="3031613" y="3373197"/>
                  <a:pt x="1753419" y="4654123"/>
                  <a:pt x="409677" y="4665048"/>
                </a:cubicBezTo>
                <a:lnTo>
                  <a:pt x="0" y="467360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horz"/>
          <a:lstStyle/>
          <a:p>
            <a:endParaRPr lang="en-US"/>
          </a:p>
        </p:txBody>
      </p:sp>
      <p:sp>
        <p:nvSpPr>
          <p:cNvPr id="10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7609" y="6241473"/>
            <a:ext cx="1003300" cy="3302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219454" y="550056"/>
            <a:ext cx="5586596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2749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2 text boxes and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909" y="6237644"/>
            <a:ext cx="1016000" cy="334028"/>
          </a:xfrm>
          <a:prstGeom prst="rect">
            <a:avLst/>
          </a:prstGeom>
        </p:spPr>
      </p:pic>
      <p:sp>
        <p:nvSpPr>
          <p:cNvPr id="41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3329897" y="2195513"/>
            <a:ext cx="2616605" cy="36623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46" name="Text Placeholder 40"/>
          <p:cNvSpPr>
            <a:spLocks noGrp="1"/>
          </p:cNvSpPr>
          <p:nvPr>
            <p:ph type="body" sz="quarter" idx="18" hasCustomPrompt="1"/>
          </p:nvPr>
        </p:nvSpPr>
        <p:spPr>
          <a:xfrm>
            <a:off x="6326942" y="2195513"/>
            <a:ext cx="2594881" cy="36623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0" y="-11113"/>
            <a:ext cx="3043238" cy="4673601"/>
          </a:xfrm>
          <a:custGeom>
            <a:avLst/>
            <a:gdLst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43238 w 3043238"/>
              <a:gd name="connsiteY2" fmla="*/ 4673601 h 4673601"/>
              <a:gd name="connsiteX3" fmla="*/ 0 w 3043238"/>
              <a:gd name="connsiteY3" fmla="*/ 4673601 h 4673601"/>
              <a:gd name="connsiteX4" fmla="*/ 0 w 3043238"/>
              <a:gd name="connsiteY4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3043238 w 3043238"/>
              <a:gd name="connsiteY3" fmla="*/ 4673601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3043238 w 3043238"/>
              <a:gd name="connsiteY3" fmla="*/ 4673601 h 4673601"/>
              <a:gd name="connsiteX4" fmla="*/ 409677 w 3043238"/>
              <a:gd name="connsiteY4" fmla="*/ 4665048 h 4673601"/>
              <a:gd name="connsiteX5" fmla="*/ 0 w 3043238"/>
              <a:gd name="connsiteY5" fmla="*/ 4673601 h 4673601"/>
              <a:gd name="connsiteX6" fmla="*/ 0 w 3043238"/>
              <a:gd name="connsiteY6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3238" h="4673601">
                <a:moveTo>
                  <a:pt x="0" y="0"/>
                </a:moveTo>
                <a:lnTo>
                  <a:pt x="3043238" y="0"/>
                </a:lnTo>
                <a:lnTo>
                  <a:pt x="3039806" y="2420016"/>
                </a:lnTo>
                <a:cubicBezTo>
                  <a:pt x="3031613" y="3373197"/>
                  <a:pt x="1753419" y="4654123"/>
                  <a:pt x="409677" y="4665048"/>
                </a:cubicBezTo>
                <a:lnTo>
                  <a:pt x="0" y="467360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horz"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219454" y="550056"/>
            <a:ext cx="5586596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989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6F7A4F-2519-4401-9A0E-667394CF3CA7}" type="datetimeFigureOut">
              <a:rPr lang="en-GB" smtClean="0"/>
              <a:t>24/04/2018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907875-A766-4D3C-9B14-F40DED61CF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7812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, 2 text boxes and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0" y="-11113"/>
            <a:ext cx="3043238" cy="4673601"/>
          </a:xfrm>
          <a:custGeom>
            <a:avLst/>
            <a:gdLst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43238 w 3043238"/>
              <a:gd name="connsiteY2" fmla="*/ 4673601 h 4673601"/>
              <a:gd name="connsiteX3" fmla="*/ 0 w 3043238"/>
              <a:gd name="connsiteY3" fmla="*/ 4673601 h 4673601"/>
              <a:gd name="connsiteX4" fmla="*/ 0 w 3043238"/>
              <a:gd name="connsiteY4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3043238 w 3043238"/>
              <a:gd name="connsiteY3" fmla="*/ 4673601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3043238 w 3043238"/>
              <a:gd name="connsiteY3" fmla="*/ 4673601 h 4673601"/>
              <a:gd name="connsiteX4" fmla="*/ 409677 w 3043238"/>
              <a:gd name="connsiteY4" fmla="*/ 4665048 h 4673601"/>
              <a:gd name="connsiteX5" fmla="*/ 0 w 3043238"/>
              <a:gd name="connsiteY5" fmla="*/ 4673601 h 4673601"/>
              <a:gd name="connsiteX6" fmla="*/ 0 w 3043238"/>
              <a:gd name="connsiteY6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3238" h="4673601">
                <a:moveTo>
                  <a:pt x="0" y="0"/>
                </a:moveTo>
                <a:lnTo>
                  <a:pt x="3043238" y="0"/>
                </a:lnTo>
                <a:lnTo>
                  <a:pt x="3039806" y="2420016"/>
                </a:lnTo>
                <a:cubicBezTo>
                  <a:pt x="3031613" y="3373197"/>
                  <a:pt x="1753419" y="4654123"/>
                  <a:pt x="409677" y="4665048"/>
                </a:cubicBezTo>
                <a:lnTo>
                  <a:pt x="0" y="467360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horz"/>
          <a:lstStyle/>
          <a:p>
            <a:endParaRPr lang="en-US"/>
          </a:p>
        </p:txBody>
      </p:sp>
      <p:sp>
        <p:nvSpPr>
          <p:cNvPr id="13" name="Text Placeholder 44"/>
          <p:cNvSpPr>
            <a:spLocks noGrp="1"/>
          </p:cNvSpPr>
          <p:nvPr>
            <p:ph type="body" sz="quarter" idx="24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15" name="Text Placeholder 40"/>
          <p:cNvSpPr>
            <a:spLocks noGrp="1"/>
          </p:cNvSpPr>
          <p:nvPr>
            <p:ph type="body" sz="quarter" idx="22" hasCustomPrompt="1"/>
          </p:nvPr>
        </p:nvSpPr>
        <p:spPr>
          <a:xfrm>
            <a:off x="3214124" y="2195513"/>
            <a:ext cx="2616605" cy="366236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16" name="Text Placeholder 40"/>
          <p:cNvSpPr>
            <a:spLocks noGrp="1"/>
          </p:cNvSpPr>
          <p:nvPr>
            <p:ph type="body" sz="quarter" idx="23" hasCustomPrompt="1"/>
          </p:nvPr>
        </p:nvSpPr>
        <p:spPr>
          <a:xfrm>
            <a:off x="6211169" y="2195513"/>
            <a:ext cx="2594881" cy="36623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7609" y="6241473"/>
            <a:ext cx="1003300" cy="3302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219454" y="550056"/>
            <a:ext cx="5586596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593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1 text boxe and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909" y="6237644"/>
            <a:ext cx="1016000" cy="334028"/>
          </a:xfrm>
          <a:prstGeom prst="rect">
            <a:avLst/>
          </a:prstGeom>
        </p:spPr>
      </p:pic>
      <p:sp>
        <p:nvSpPr>
          <p:cNvPr id="45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252230" y="2113935"/>
            <a:ext cx="4490673" cy="35478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0" y="-11113"/>
            <a:ext cx="3043238" cy="4673601"/>
          </a:xfrm>
          <a:custGeom>
            <a:avLst/>
            <a:gdLst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43238 w 3043238"/>
              <a:gd name="connsiteY2" fmla="*/ 4673601 h 4673601"/>
              <a:gd name="connsiteX3" fmla="*/ 0 w 3043238"/>
              <a:gd name="connsiteY3" fmla="*/ 4673601 h 4673601"/>
              <a:gd name="connsiteX4" fmla="*/ 0 w 3043238"/>
              <a:gd name="connsiteY4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3043238 w 3043238"/>
              <a:gd name="connsiteY3" fmla="*/ 4673601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3043238 w 3043238"/>
              <a:gd name="connsiteY3" fmla="*/ 4673601 h 4673601"/>
              <a:gd name="connsiteX4" fmla="*/ 409677 w 3043238"/>
              <a:gd name="connsiteY4" fmla="*/ 4665048 h 4673601"/>
              <a:gd name="connsiteX5" fmla="*/ 0 w 3043238"/>
              <a:gd name="connsiteY5" fmla="*/ 4673601 h 4673601"/>
              <a:gd name="connsiteX6" fmla="*/ 0 w 3043238"/>
              <a:gd name="connsiteY6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3238" h="4673601">
                <a:moveTo>
                  <a:pt x="0" y="0"/>
                </a:moveTo>
                <a:lnTo>
                  <a:pt x="3043238" y="0"/>
                </a:lnTo>
                <a:lnTo>
                  <a:pt x="3039806" y="2420016"/>
                </a:lnTo>
                <a:cubicBezTo>
                  <a:pt x="3031613" y="3373197"/>
                  <a:pt x="1753419" y="4654123"/>
                  <a:pt x="409677" y="4665048"/>
                </a:cubicBezTo>
                <a:lnTo>
                  <a:pt x="0" y="467360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horz"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219454" y="550056"/>
            <a:ext cx="5586596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634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1 text boxe and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252230" y="2113935"/>
            <a:ext cx="4490673" cy="35478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0" y="-11113"/>
            <a:ext cx="3043238" cy="4673601"/>
          </a:xfrm>
          <a:custGeom>
            <a:avLst/>
            <a:gdLst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43238 w 3043238"/>
              <a:gd name="connsiteY2" fmla="*/ 4673601 h 4673601"/>
              <a:gd name="connsiteX3" fmla="*/ 0 w 3043238"/>
              <a:gd name="connsiteY3" fmla="*/ 4673601 h 4673601"/>
              <a:gd name="connsiteX4" fmla="*/ 0 w 3043238"/>
              <a:gd name="connsiteY4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3043238 w 3043238"/>
              <a:gd name="connsiteY3" fmla="*/ 4673601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3043238 w 3043238"/>
              <a:gd name="connsiteY3" fmla="*/ 4673601 h 4673601"/>
              <a:gd name="connsiteX4" fmla="*/ 409677 w 3043238"/>
              <a:gd name="connsiteY4" fmla="*/ 4665048 h 4673601"/>
              <a:gd name="connsiteX5" fmla="*/ 0 w 3043238"/>
              <a:gd name="connsiteY5" fmla="*/ 4673601 h 4673601"/>
              <a:gd name="connsiteX6" fmla="*/ 0 w 3043238"/>
              <a:gd name="connsiteY6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3238" h="4673601">
                <a:moveTo>
                  <a:pt x="0" y="0"/>
                </a:moveTo>
                <a:lnTo>
                  <a:pt x="3043238" y="0"/>
                </a:lnTo>
                <a:lnTo>
                  <a:pt x="3039806" y="2420016"/>
                </a:lnTo>
                <a:cubicBezTo>
                  <a:pt x="3031613" y="3373197"/>
                  <a:pt x="1753419" y="4654123"/>
                  <a:pt x="409677" y="4665048"/>
                </a:cubicBezTo>
                <a:lnTo>
                  <a:pt x="0" y="467360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horz"/>
          <a:lstStyle/>
          <a:p>
            <a:endParaRPr lang="en-US"/>
          </a:p>
        </p:txBody>
      </p:sp>
      <p:sp>
        <p:nvSpPr>
          <p:cNvPr id="8" name="Text Placeholder 44"/>
          <p:cNvSpPr>
            <a:spLocks noGrp="1"/>
          </p:cNvSpPr>
          <p:nvPr>
            <p:ph type="body" sz="quarter" idx="24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7609" y="6241473"/>
            <a:ext cx="1003300" cy="3302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219454" y="550056"/>
            <a:ext cx="5586596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209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, 2 text boxes and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909" y="6237644"/>
            <a:ext cx="1016000" cy="334028"/>
          </a:xfrm>
          <a:prstGeom prst="rect">
            <a:avLst/>
          </a:prstGeom>
        </p:spPr>
      </p:pic>
      <p:sp>
        <p:nvSpPr>
          <p:cNvPr id="41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2904812" y="2195513"/>
            <a:ext cx="2616605" cy="36623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	This is the placeholder body copy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556764" y="2425739"/>
            <a:ext cx="218880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5980489" y="4954119"/>
            <a:ext cx="235345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89561" y="2196892"/>
            <a:ext cx="467418" cy="3299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449601" y="4768356"/>
            <a:ext cx="295972" cy="208921"/>
          </a:xfrm>
          <a:prstGeom prst="rect">
            <a:avLst/>
          </a:prstGeom>
        </p:spPr>
      </p:pic>
      <p:sp>
        <p:nvSpPr>
          <p:cNvPr id="25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5980489" y="2630436"/>
            <a:ext cx="2765084" cy="194975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Open Sans"/>
                <a:cs typeface="Open Sans"/>
              </a:defRPr>
            </a:lvl1pPr>
            <a:lvl2pPr marL="0" indent="0">
              <a:buNone/>
              <a:defRPr sz="1400" b="1" i="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0" indent="0">
              <a:buNone/>
              <a:defRPr sz="1400" b="1" i="0">
                <a:solidFill>
                  <a:schemeClr val="tx1"/>
                </a:solidFill>
                <a:latin typeface="Open Sans"/>
                <a:cs typeface="Open Sans"/>
              </a:defRPr>
            </a:lvl3pPr>
            <a:lvl4pPr marL="0" indent="0">
              <a:buNone/>
              <a:defRPr sz="1400" b="1" i="0">
                <a:solidFill>
                  <a:schemeClr val="tx1"/>
                </a:solidFill>
                <a:latin typeface="Open Sans"/>
                <a:cs typeface="Open Sans"/>
              </a:defRPr>
            </a:lvl4pPr>
            <a:lvl5pPr marL="0" indent="0">
              <a:buNone/>
              <a:defRPr sz="1400" b="1" i="0">
                <a:solidFill>
                  <a:schemeClr val="tx1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2"/>
          </p:nvPr>
        </p:nvSpPr>
        <p:spPr>
          <a:xfrm>
            <a:off x="5972295" y="4580194"/>
            <a:ext cx="2773278" cy="7046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chemeClr val="bg1"/>
                </a:solidFill>
                <a:latin typeface="Open Sans"/>
                <a:cs typeface="Open Sans"/>
              </a:defRPr>
            </a:lvl1pPr>
            <a:lvl2pPr marL="0" indent="0">
              <a:buNone/>
              <a:defRPr sz="120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0" indent="0">
              <a:buNone/>
              <a:defRPr sz="1200">
                <a:solidFill>
                  <a:schemeClr val="tx1"/>
                </a:solidFill>
                <a:latin typeface="Open Sans"/>
                <a:cs typeface="Open Sans"/>
              </a:defRPr>
            </a:lvl3pPr>
            <a:lvl4pPr marL="0" indent="0">
              <a:buNone/>
              <a:defRPr sz="1200">
                <a:solidFill>
                  <a:schemeClr val="tx1"/>
                </a:solidFill>
                <a:latin typeface="Open Sans"/>
                <a:cs typeface="Open Sans"/>
              </a:defRPr>
            </a:lvl4pPr>
            <a:lvl5pPr marL="0" indent="0">
              <a:buNone/>
              <a:defRPr sz="1200">
                <a:solidFill>
                  <a:schemeClr val="tx1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-532610" y="-11113"/>
            <a:ext cx="3043238" cy="4673601"/>
          </a:xfrm>
          <a:custGeom>
            <a:avLst/>
            <a:gdLst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43238 w 3043238"/>
              <a:gd name="connsiteY2" fmla="*/ 4673601 h 4673601"/>
              <a:gd name="connsiteX3" fmla="*/ 0 w 3043238"/>
              <a:gd name="connsiteY3" fmla="*/ 4673601 h 4673601"/>
              <a:gd name="connsiteX4" fmla="*/ 0 w 3043238"/>
              <a:gd name="connsiteY4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3043238 w 3043238"/>
              <a:gd name="connsiteY3" fmla="*/ 4673601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3043238 w 3043238"/>
              <a:gd name="connsiteY3" fmla="*/ 4673601 h 4673601"/>
              <a:gd name="connsiteX4" fmla="*/ 409677 w 3043238"/>
              <a:gd name="connsiteY4" fmla="*/ 4665048 h 4673601"/>
              <a:gd name="connsiteX5" fmla="*/ 0 w 3043238"/>
              <a:gd name="connsiteY5" fmla="*/ 4673601 h 4673601"/>
              <a:gd name="connsiteX6" fmla="*/ 0 w 3043238"/>
              <a:gd name="connsiteY6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3238" h="4673601">
                <a:moveTo>
                  <a:pt x="0" y="0"/>
                </a:moveTo>
                <a:lnTo>
                  <a:pt x="3043238" y="0"/>
                </a:lnTo>
                <a:lnTo>
                  <a:pt x="3039806" y="2420016"/>
                </a:lnTo>
                <a:cubicBezTo>
                  <a:pt x="3031613" y="3373197"/>
                  <a:pt x="1753419" y="4654123"/>
                  <a:pt x="409677" y="4665048"/>
                </a:cubicBezTo>
                <a:lnTo>
                  <a:pt x="0" y="467360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horz"/>
          <a:lstStyle/>
          <a:p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2904812" y="550056"/>
            <a:ext cx="5901238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09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2 text boxes and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2904812" y="2195513"/>
            <a:ext cx="2616605" cy="36623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-532610" y="-11113"/>
            <a:ext cx="3043238" cy="4673601"/>
          </a:xfrm>
          <a:custGeom>
            <a:avLst/>
            <a:gdLst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43238 w 3043238"/>
              <a:gd name="connsiteY2" fmla="*/ 4673601 h 4673601"/>
              <a:gd name="connsiteX3" fmla="*/ 0 w 3043238"/>
              <a:gd name="connsiteY3" fmla="*/ 4673601 h 4673601"/>
              <a:gd name="connsiteX4" fmla="*/ 0 w 3043238"/>
              <a:gd name="connsiteY4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3043238 w 3043238"/>
              <a:gd name="connsiteY3" fmla="*/ 4673601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3043238 w 3043238"/>
              <a:gd name="connsiteY3" fmla="*/ 4673601 h 4673601"/>
              <a:gd name="connsiteX4" fmla="*/ 409677 w 3043238"/>
              <a:gd name="connsiteY4" fmla="*/ 4665048 h 4673601"/>
              <a:gd name="connsiteX5" fmla="*/ 0 w 3043238"/>
              <a:gd name="connsiteY5" fmla="*/ 4673601 h 4673601"/>
              <a:gd name="connsiteX6" fmla="*/ 0 w 3043238"/>
              <a:gd name="connsiteY6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  <a:gd name="connsiteX0" fmla="*/ 0 w 3043238"/>
              <a:gd name="connsiteY0" fmla="*/ 0 h 4673601"/>
              <a:gd name="connsiteX1" fmla="*/ 3043238 w 3043238"/>
              <a:gd name="connsiteY1" fmla="*/ 0 h 4673601"/>
              <a:gd name="connsiteX2" fmla="*/ 3039806 w 3043238"/>
              <a:gd name="connsiteY2" fmla="*/ 2420016 h 4673601"/>
              <a:gd name="connsiteX3" fmla="*/ 409677 w 3043238"/>
              <a:gd name="connsiteY3" fmla="*/ 4665048 h 4673601"/>
              <a:gd name="connsiteX4" fmla="*/ 0 w 3043238"/>
              <a:gd name="connsiteY4" fmla="*/ 4673601 h 4673601"/>
              <a:gd name="connsiteX5" fmla="*/ 0 w 3043238"/>
              <a:gd name="connsiteY5" fmla="*/ 0 h 4673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3238" h="4673601">
                <a:moveTo>
                  <a:pt x="0" y="0"/>
                </a:moveTo>
                <a:lnTo>
                  <a:pt x="3043238" y="0"/>
                </a:lnTo>
                <a:lnTo>
                  <a:pt x="3039806" y="2420016"/>
                </a:lnTo>
                <a:cubicBezTo>
                  <a:pt x="3031613" y="3373197"/>
                  <a:pt x="1753419" y="4654123"/>
                  <a:pt x="409677" y="4665048"/>
                </a:cubicBezTo>
                <a:lnTo>
                  <a:pt x="0" y="467360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horz"/>
          <a:lstStyle/>
          <a:p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368172" y="2441911"/>
            <a:ext cx="2188809" cy="0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5791897" y="4970291"/>
            <a:ext cx="2353450" cy="0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5791897" y="2646608"/>
            <a:ext cx="2765084" cy="194975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 i="0">
                <a:solidFill>
                  <a:srgbClr val="FFFFFF"/>
                </a:solidFill>
                <a:latin typeface="Open Sans"/>
                <a:cs typeface="Open Sans"/>
              </a:defRPr>
            </a:lvl1pPr>
            <a:lvl2pPr marL="0" indent="0">
              <a:buNone/>
              <a:defRPr sz="1400" b="1" i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0" indent="0">
              <a:buNone/>
              <a:defRPr sz="1400" b="1" i="0">
                <a:solidFill>
                  <a:srgbClr val="FFFFFF"/>
                </a:solidFill>
                <a:latin typeface="Open Sans"/>
                <a:cs typeface="Open Sans"/>
              </a:defRPr>
            </a:lvl3pPr>
            <a:lvl4pPr marL="0" indent="0">
              <a:buNone/>
              <a:defRPr sz="1400" b="1" i="0">
                <a:solidFill>
                  <a:srgbClr val="FFFFFF"/>
                </a:solidFill>
                <a:latin typeface="Open Sans"/>
                <a:cs typeface="Open Sans"/>
              </a:defRPr>
            </a:lvl4pPr>
            <a:lvl5pPr marL="0" indent="0">
              <a:buNone/>
              <a:defRPr sz="1400" b="1" i="0">
                <a:solidFill>
                  <a:srgbClr val="FFFFFF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9" name="Text Placeholder 22"/>
          <p:cNvSpPr>
            <a:spLocks noGrp="1"/>
          </p:cNvSpPr>
          <p:nvPr>
            <p:ph type="body" sz="quarter" idx="22"/>
          </p:nvPr>
        </p:nvSpPr>
        <p:spPr>
          <a:xfrm>
            <a:off x="5783703" y="4596367"/>
            <a:ext cx="2773278" cy="32132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chemeClr val="bg1"/>
                </a:solidFill>
                <a:latin typeface="Open Sans"/>
                <a:cs typeface="Open Sans"/>
              </a:defRPr>
            </a:lvl1pPr>
            <a:lvl2pPr marL="0" indent="0">
              <a:buNone/>
              <a:defRPr sz="120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0" indent="0">
              <a:buNone/>
              <a:defRPr sz="1200">
                <a:solidFill>
                  <a:schemeClr val="tx1"/>
                </a:solidFill>
                <a:latin typeface="Open Sans"/>
                <a:cs typeface="Open Sans"/>
              </a:defRPr>
            </a:lvl3pPr>
            <a:lvl4pPr marL="0" indent="0">
              <a:buNone/>
              <a:defRPr sz="1200">
                <a:solidFill>
                  <a:schemeClr val="tx1"/>
                </a:solidFill>
                <a:latin typeface="Open Sans"/>
                <a:cs typeface="Open Sans"/>
              </a:defRPr>
            </a:lvl4pPr>
            <a:lvl5pPr marL="0" indent="0">
              <a:buNone/>
              <a:defRPr sz="1200">
                <a:solidFill>
                  <a:schemeClr val="tx1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00969" y="2211685"/>
            <a:ext cx="469900" cy="330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8261008" y="4784528"/>
            <a:ext cx="297312" cy="208922"/>
          </a:xfrm>
          <a:prstGeom prst="rect">
            <a:avLst/>
          </a:prstGeom>
        </p:spPr>
      </p:pic>
      <p:sp>
        <p:nvSpPr>
          <p:cNvPr id="22" name="Text Placeholder 44"/>
          <p:cNvSpPr>
            <a:spLocks noGrp="1"/>
          </p:cNvSpPr>
          <p:nvPr>
            <p:ph type="body" sz="quarter" idx="24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7609" y="6241473"/>
            <a:ext cx="1003300" cy="3302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2904812" y="550056"/>
            <a:ext cx="5901238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1363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Image to 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63454" y="6237644"/>
            <a:ext cx="1016000" cy="334028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>
            <a:off x="3820674" y="3403177"/>
            <a:ext cx="465816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3244399" y="5471307"/>
            <a:ext cx="479347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53471" y="3174330"/>
            <a:ext cx="467418" cy="329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175395" y="5285544"/>
            <a:ext cx="295972" cy="208921"/>
          </a:xfrm>
          <a:prstGeom prst="rect">
            <a:avLst/>
          </a:prstGeom>
        </p:spPr>
      </p:pic>
      <p:sp>
        <p:nvSpPr>
          <p:cNvPr id="32" name="Text Placeholder 2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171104" y="261584"/>
            <a:ext cx="4662488" cy="266234"/>
          </a:xfrm>
          <a:prstGeom prst="rect">
            <a:avLst/>
          </a:prstGeom>
        </p:spPr>
        <p:txBody>
          <a:bodyPr vert="horz"/>
          <a:lstStyle>
            <a:lvl1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1pPr>
            <a:lvl2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2pPr>
            <a:lvl3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3pPr>
            <a:lvl4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4pPr>
            <a:lvl5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GB" dirty="0" smtClean="0"/>
              <a:t>Case Study</a:t>
            </a:r>
            <a:endParaRPr lang="en-US" dirty="0"/>
          </a:p>
        </p:txBody>
      </p:sp>
      <p:sp>
        <p:nvSpPr>
          <p:cNvPr id="33" name="Text Placeholder 29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163888" y="531911"/>
            <a:ext cx="5314950" cy="65761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>
                <a:solidFill>
                  <a:schemeClr val="bg1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4000">
                <a:solidFill>
                  <a:schemeClr val="bg1"/>
                </a:solidFill>
                <a:latin typeface="Open Sans Extrabold"/>
                <a:cs typeface="Open Sans Extrabold"/>
              </a:defRPr>
            </a:lvl2pPr>
            <a:lvl3pPr marL="0" indent="0">
              <a:buNone/>
              <a:defRPr sz="4000">
                <a:solidFill>
                  <a:schemeClr val="bg1"/>
                </a:solidFill>
                <a:latin typeface="Open Sans Extrabold"/>
                <a:cs typeface="Open Sans Extrabold"/>
              </a:defRPr>
            </a:lvl3pPr>
            <a:lvl4pPr marL="0" indent="0">
              <a:buNone/>
              <a:defRPr sz="4000">
                <a:solidFill>
                  <a:schemeClr val="bg1"/>
                </a:solidFill>
                <a:latin typeface="Open Sans Extrabold"/>
                <a:cs typeface="Open Sans Extrabold"/>
              </a:defRPr>
            </a:lvl4pPr>
            <a:lvl5pPr marL="0" indent="0">
              <a:buNone/>
              <a:defRPr sz="4000">
                <a:solidFill>
                  <a:schemeClr val="bg1"/>
                </a:solidFill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GB" dirty="0" smtClean="0"/>
              <a:t>Persons Name</a:t>
            </a:r>
            <a:endParaRPr lang="en-US" dirty="0"/>
          </a:p>
        </p:txBody>
      </p:sp>
      <p:sp>
        <p:nvSpPr>
          <p:cNvPr id="34" name="Text Placeholder 27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171104" y="1194125"/>
            <a:ext cx="4662488" cy="266234"/>
          </a:xfrm>
          <a:prstGeom prst="rect">
            <a:avLst/>
          </a:prstGeom>
        </p:spPr>
        <p:txBody>
          <a:bodyPr vert="horz"/>
          <a:lstStyle>
            <a:lvl1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1pPr>
            <a:lvl2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2pPr>
            <a:lvl3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3pPr>
            <a:lvl4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4pPr>
            <a:lvl5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GB" dirty="0" smtClean="0"/>
              <a:t>Degree</a:t>
            </a:r>
            <a:endParaRPr lang="en-US" dirty="0"/>
          </a:p>
        </p:txBody>
      </p:sp>
      <p:sp>
        <p:nvSpPr>
          <p:cNvPr id="37" name="Picture Placeholder 36"/>
          <p:cNvSpPr>
            <a:spLocks noGrp="1"/>
          </p:cNvSpPr>
          <p:nvPr userDrawn="1">
            <p:ph type="pic" sz="quarter" idx="13"/>
          </p:nvPr>
        </p:nvSpPr>
        <p:spPr>
          <a:xfrm>
            <a:off x="-81936" y="-132216"/>
            <a:ext cx="3089684" cy="7122432"/>
          </a:xfrm>
          <a:prstGeom prst="rect">
            <a:avLst/>
          </a:prstGeom>
          <a:noFill/>
        </p:spPr>
        <p:txBody>
          <a:bodyPr vert="horz"/>
          <a:lstStyle/>
          <a:p>
            <a:endParaRPr lang="en-US"/>
          </a:p>
        </p:txBody>
      </p:sp>
      <p:sp>
        <p:nvSpPr>
          <p:cNvPr id="38" name="Text Placeholder 27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171103" y="3611221"/>
            <a:ext cx="5307735" cy="1567102"/>
          </a:xfrm>
          <a:prstGeom prst="rect">
            <a:avLst/>
          </a:prstGeom>
        </p:spPr>
        <p:txBody>
          <a:bodyPr vert="horz"/>
          <a:lstStyle>
            <a:lvl1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1pPr>
            <a:lvl2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2pPr>
            <a:lvl3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3pPr>
            <a:lvl4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4pPr>
            <a:lvl5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GB" dirty="0" smtClean="0"/>
              <a:t>Quote to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7892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Image to R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259" y="6237644"/>
            <a:ext cx="1016000" cy="334028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>
            <a:off x="1134479" y="3403177"/>
            <a:ext cx="465816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558204" y="5471307"/>
            <a:ext cx="479347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7276" y="3174330"/>
            <a:ext cx="467418" cy="329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489200" y="5285544"/>
            <a:ext cx="295972" cy="208921"/>
          </a:xfrm>
          <a:prstGeom prst="rect">
            <a:avLst/>
          </a:prstGeom>
        </p:spPr>
      </p:pic>
      <p:sp>
        <p:nvSpPr>
          <p:cNvPr id="32" name="Text Placeholder 2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4909" y="261584"/>
            <a:ext cx="4662488" cy="266234"/>
          </a:xfrm>
          <a:prstGeom prst="rect">
            <a:avLst/>
          </a:prstGeom>
        </p:spPr>
        <p:txBody>
          <a:bodyPr vert="horz"/>
          <a:lstStyle>
            <a:lvl1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1pPr>
            <a:lvl2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2pPr>
            <a:lvl3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3pPr>
            <a:lvl4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4pPr>
            <a:lvl5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GB" dirty="0" smtClean="0"/>
              <a:t>Case Study</a:t>
            </a:r>
            <a:endParaRPr lang="en-US" dirty="0"/>
          </a:p>
        </p:txBody>
      </p:sp>
      <p:sp>
        <p:nvSpPr>
          <p:cNvPr id="33" name="Text Placeholder 29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77693" y="531911"/>
            <a:ext cx="5314950" cy="65761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>
                <a:solidFill>
                  <a:schemeClr val="bg1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4000">
                <a:solidFill>
                  <a:schemeClr val="bg1"/>
                </a:solidFill>
                <a:latin typeface="Open Sans Extrabold"/>
                <a:cs typeface="Open Sans Extrabold"/>
              </a:defRPr>
            </a:lvl2pPr>
            <a:lvl3pPr marL="0" indent="0">
              <a:buNone/>
              <a:defRPr sz="4000">
                <a:solidFill>
                  <a:schemeClr val="bg1"/>
                </a:solidFill>
                <a:latin typeface="Open Sans Extrabold"/>
                <a:cs typeface="Open Sans Extrabold"/>
              </a:defRPr>
            </a:lvl3pPr>
            <a:lvl4pPr marL="0" indent="0">
              <a:buNone/>
              <a:defRPr sz="4000">
                <a:solidFill>
                  <a:schemeClr val="bg1"/>
                </a:solidFill>
                <a:latin typeface="Open Sans Extrabold"/>
                <a:cs typeface="Open Sans Extrabold"/>
              </a:defRPr>
            </a:lvl4pPr>
            <a:lvl5pPr marL="0" indent="0">
              <a:buNone/>
              <a:defRPr sz="4000">
                <a:solidFill>
                  <a:schemeClr val="bg1"/>
                </a:solidFill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GB" dirty="0" smtClean="0"/>
              <a:t>Persons Name</a:t>
            </a:r>
            <a:endParaRPr lang="en-US" dirty="0"/>
          </a:p>
        </p:txBody>
      </p:sp>
      <p:sp>
        <p:nvSpPr>
          <p:cNvPr id="34" name="Text Placeholder 27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84909" y="1194125"/>
            <a:ext cx="4662488" cy="266234"/>
          </a:xfrm>
          <a:prstGeom prst="rect">
            <a:avLst/>
          </a:prstGeom>
        </p:spPr>
        <p:txBody>
          <a:bodyPr vert="horz"/>
          <a:lstStyle>
            <a:lvl1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1pPr>
            <a:lvl2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2pPr>
            <a:lvl3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3pPr>
            <a:lvl4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4pPr>
            <a:lvl5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GB" dirty="0" smtClean="0"/>
              <a:t>Degree</a:t>
            </a:r>
            <a:endParaRPr lang="en-US" dirty="0"/>
          </a:p>
        </p:txBody>
      </p:sp>
      <p:sp>
        <p:nvSpPr>
          <p:cNvPr id="37" name="Picture Placeholder 36"/>
          <p:cNvSpPr>
            <a:spLocks noGrp="1"/>
          </p:cNvSpPr>
          <p:nvPr userDrawn="1">
            <p:ph type="pic" sz="quarter" idx="13"/>
          </p:nvPr>
        </p:nvSpPr>
        <p:spPr>
          <a:xfrm>
            <a:off x="6136253" y="-151103"/>
            <a:ext cx="3106072" cy="7160206"/>
          </a:xfrm>
          <a:prstGeom prst="rect">
            <a:avLst/>
          </a:prstGeom>
          <a:noFill/>
        </p:spPr>
        <p:txBody>
          <a:bodyPr vert="horz"/>
          <a:lstStyle/>
          <a:p>
            <a:endParaRPr lang="en-US"/>
          </a:p>
        </p:txBody>
      </p:sp>
      <p:sp>
        <p:nvSpPr>
          <p:cNvPr id="38" name="Text Placeholder 27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84908" y="3611221"/>
            <a:ext cx="5307735" cy="1567102"/>
          </a:xfrm>
          <a:prstGeom prst="rect">
            <a:avLst/>
          </a:prstGeom>
        </p:spPr>
        <p:txBody>
          <a:bodyPr vert="horz"/>
          <a:lstStyle>
            <a:lvl1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1pPr>
            <a:lvl2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2pPr>
            <a:lvl3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3pPr>
            <a:lvl4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4pPr>
            <a:lvl5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GB" dirty="0" smtClean="0"/>
              <a:t>Quote to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77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 - Image to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 userDrawn="1"/>
        </p:nvCxnSpPr>
        <p:spPr>
          <a:xfrm>
            <a:off x="3820674" y="3403177"/>
            <a:ext cx="4658164" cy="0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3244399" y="5471307"/>
            <a:ext cx="4793472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2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171104" y="261584"/>
            <a:ext cx="4662488" cy="266234"/>
          </a:xfrm>
          <a:prstGeom prst="rect">
            <a:avLst/>
          </a:prstGeom>
        </p:spPr>
        <p:txBody>
          <a:bodyPr vert="horz"/>
          <a:lstStyle>
            <a:lvl1pPr marL="1588" indent="0" algn="l">
              <a:buNone/>
              <a:tabLst>
                <a:tab pos="0" algn="l"/>
              </a:tabLst>
              <a:defRPr sz="180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2pPr>
            <a:lvl3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3pPr>
            <a:lvl4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4pPr>
            <a:lvl5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GB" dirty="0" smtClean="0"/>
              <a:t>Case Study</a:t>
            </a:r>
            <a:endParaRPr lang="en-US" dirty="0"/>
          </a:p>
        </p:txBody>
      </p:sp>
      <p:sp>
        <p:nvSpPr>
          <p:cNvPr id="33" name="Text Placeholder 29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163888" y="531911"/>
            <a:ext cx="5314950" cy="65761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>
                <a:solidFill>
                  <a:schemeClr val="bg1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4000">
                <a:solidFill>
                  <a:schemeClr val="bg1"/>
                </a:solidFill>
                <a:latin typeface="Open Sans Extrabold"/>
                <a:cs typeface="Open Sans Extrabold"/>
              </a:defRPr>
            </a:lvl2pPr>
            <a:lvl3pPr marL="0" indent="0">
              <a:buNone/>
              <a:defRPr sz="4000">
                <a:solidFill>
                  <a:schemeClr val="bg1"/>
                </a:solidFill>
                <a:latin typeface="Open Sans Extrabold"/>
                <a:cs typeface="Open Sans Extrabold"/>
              </a:defRPr>
            </a:lvl3pPr>
            <a:lvl4pPr marL="0" indent="0">
              <a:buNone/>
              <a:defRPr sz="4000">
                <a:solidFill>
                  <a:schemeClr val="bg1"/>
                </a:solidFill>
                <a:latin typeface="Open Sans Extrabold"/>
                <a:cs typeface="Open Sans Extrabold"/>
              </a:defRPr>
            </a:lvl4pPr>
            <a:lvl5pPr marL="0" indent="0">
              <a:buNone/>
              <a:defRPr sz="4000">
                <a:solidFill>
                  <a:schemeClr val="bg1"/>
                </a:solidFill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GB" dirty="0" smtClean="0"/>
              <a:t>Persons Name</a:t>
            </a:r>
            <a:endParaRPr lang="en-US" dirty="0"/>
          </a:p>
        </p:txBody>
      </p:sp>
      <p:sp>
        <p:nvSpPr>
          <p:cNvPr id="34" name="Text Placeholder 27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171104" y="1194125"/>
            <a:ext cx="4662488" cy="266234"/>
          </a:xfrm>
          <a:prstGeom prst="rect">
            <a:avLst/>
          </a:prstGeom>
        </p:spPr>
        <p:txBody>
          <a:bodyPr vert="horz"/>
          <a:lstStyle>
            <a:lvl1pPr marL="1588" indent="0" algn="l">
              <a:buNone/>
              <a:tabLst>
                <a:tab pos="0" algn="l"/>
              </a:tabLst>
              <a:defRPr sz="180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2pPr>
            <a:lvl3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3pPr>
            <a:lvl4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4pPr>
            <a:lvl5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GB" dirty="0" smtClean="0"/>
              <a:t>Degree</a:t>
            </a:r>
            <a:endParaRPr lang="en-US" dirty="0"/>
          </a:p>
        </p:txBody>
      </p:sp>
      <p:sp>
        <p:nvSpPr>
          <p:cNvPr id="37" name="Picture Placeholder 36"/>
          <p:cNvSpPr>
            <a:spLocks noGrp="1"/>
          </p:cNvSpPr>
          <p:nvPr userDrawn="1">
            <p:ph type="pic" sz="quarter" idx="13"/>
          </p:nvPr>
        </p:nvSpPr>
        <p:spPr>
          <a:xfrm>
            <a:off x="-53016" y="-65548"/>
            <a:ext cx="3031844" cy="6989096"/>
          </a:xfrm>
          <a:prstGeom prst="rect">
            <a:avLst/>
          </a:prstGeom>
          <a:noFill/>
        </p:spPr>
        <p:txBody>
          <a:bodyPr vert="horz"/>
          <a:lstStyle/>
          <a:p>
            <a:endParaRPr lang="en-US"/>
          </a:p>
        </p:txBody>
      </p:sp>
      <p:sp>
        <p:nvSpPr>
          <p:cNvPr id="38" name="Text Placeholder 27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171103" y="3611221"/>
            <a:ext cx="5307735" cy="1567102"/>
          </a:xfrm>
          <a:prstGeom prst="rect">
            <a:avLst/>
          </a:prstGeom>
        </p:spPr>
        <p:txBody>
          <a:bodyPr vert="horz"/>
          <a:lstStyle>
            <a:lvl1pPr marL="1588" indent="0" algn="l">
              <a:buNone/>
              <a:tabLst>
                <a:tab pos="0" algn="l"/>
              </a:tabLst>
              <a:defRPr sz="180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2pPr>
            <a:lvl3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3pPr>
            <a:lvl4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4pPr>
            <a:lvl5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GB" dirty="0" smtClean="0"/>
              <a:t>Quote to go here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63452" y="6237644"/>
            <a:ext cx="1016002" cy="3340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53471" y="3174330"/>
            <a:ext cx="469900" cy="330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175395" y="5285544"/>
            <a:ext cx="297312" cy="20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136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 - Image to R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 userDrawn="1">
            <p:ph type="pic" sz="quarter" idx="13"/>
          </p:nvPr>
        </p:nvSpPr>
        <p:spPr>
          <a:xfrm>
            <a:off x="6128060" y="-169990"/>
            <a:ext cx="3122458" cy="7197980"/>
          </a:xfrm>
          <a:prstGeom prst="rect">
            <a:avLst/>
          </a:prstGeom>
          <a:noFill/>
        </p:spPr>
        <p:txBody>
          <a:bodyPr vert="horz"/>
          <a:lstStyle/>
          <a:p>
            <a:endParaRPr lang="en-US"/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1127008" y="3407777"/>
            <a:ext cx="4658164" cy="0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>
            <a:off x="550733" y="5475907"/>
            <a:ext cx="4793472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477438" y="266184"/>
            <a:ext cx="4662488" cy="266234"/>
          </a:xfrm>
          <a:prstGeom prst="rect">
            <a:avLst/>
          </a:prstGeom>
        </p:spPr>
        <p:txBody>
          <a:bodyPr vert="horz"/>
          <a:lstStyle>
            <a:lvl1pPr marL="1588" indent="0" algn="l">
              <a:buNone/>
              <a:tabLst>
                <a:tab pos="0" algn="l"/>
              </a:tabLst>
              <a:defRPr sz="180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2pPr>
            <a:lvl3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3pPr>
            <a:lvl4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4pPr>
            <a:lvl5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GB" dirty="0" smtClean="0"/>
              <a:t>Case Study</a:t>
            </a:r>
            <a:endParaRPr lang="en-US" dirty="0"/>
          </a:p>
        </p:txBody>
      </p:sp>
      <p:sp>
        <p:nvSpPr>
          <p:cNvPr id="29" name="Text Placeholder 29"/>
          <p:cNvSpPr>
            <a:spLocks noGrp="1"/>
          </p:cNvSpPr>
          <p:nvPr>
            <p:ph type="body" sz="quarter" idx="16" hasCustomPrompt="1"/>
          </p:nvPr>
        </p:nvSpPr>
        <p:spPr>
          <a:xfrm>
            <a:off x="470222" y="536511"/>
            <a:ext cx="5314950" cy="65761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>
                <a:solidFill>
                  <a:schemeClr val="bg1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4000">
                <a:solidFill>
                  <a:schemeClr val="bg1"/>
                </a:solidFill>
                <a:latin typeface="Open Sans Extrabold"/>
                <a:cs typeface="Open Sans Extrabold"/>
              </a:defRPr>
            </a:lvl2pPr>
            <a:lvl3pPr marL="0" indent="0">
              <a:buNone/>
              <a:defRPr sz="4000">
                <a:solidFill>
                  <a:schemeClr val="bg1"/>
                </a:solidFill>
                <a:latin typeface="Open Sans Extrabold"/>
                <a:cs typeface="Open Sans Extrabold"/>
              </a:defRPr>
            </a:lvl3pPr>
            <a:lvl4pPr marL="0" indent="0">
              <a:buNone/>
              <a:defRPr sz="4000">
                <a:solidFill>
                  <a:schemeClr val="bg1"/>
                </a:solidFill>
                <a:latin typeface="Open Sans Extrabold"/>
                <a:cs typeface="Open Sans Extrabold"/>
              </a:defRPr>
            </a:lvl4pPr>
            <a:lvl5pPr marL="0" indent="0">
              <a:buNone/>
              <a:defRPr sz="4000">
                <a:solidFill>
                  <a:schemeClr val="bg1"/>
                </a:solidFill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GB" dirty="0" smtClean="0"/>
              <a:t>Persons Name</a:t>
            </a:r>
            <a:endParaRPr lang="en-US" dirty="0"/>
          </a:p>
        </p:txBody>
      </p:sp>
      <p:sp>
        <p:nvSpPr>
          <p:cNvPr id="30" name="Text Placeholder 27"/>
          <p:cNvSpPr>
            <a:spLocks noGrp="1"/>
          </p:cNvSpPr>
          <p:nvPr>
            <p:ph type="body" sz="quarter" idx="17" hasCustomPrompt="1"/>
          </p:nvPr>
        </p:nvSpPr>
        <p:spPr>
          <a:xfrm>
            <a:off x="477438" y="1198725"/>
            <a:ext cx="4662488" cy="266234"/>
          </a:xfrm>
          <a:prstGeom prst="rect">
            <a:avLst/>
          </a:prstGeom>
        </p:spPr>
        <p:txBody>
          <a:bodyPr vert="horz"/>
          <a:lstStyle>
            <a:lvl1pPr marL="1588" indent="0" algn="l">
              <a:buNone/>
              <a:tabLst>
                <a:tab pos="0" algn="l"/>
              </a:tabLst>
              <a:defRPr sz="180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2pPr>
            <a:lvl3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3pPr>
            <a:lvl4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4pPr>
            <a:lvl5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GB" dirty="0" smtClean="0"/>
              <a:t>Degree</a:t>
            </a:r>
            <a:endParaRPr lang="en-US" dirty="0"/>
          </a:p>
        </p:txBody>
      </p:sp>
      <p:sp>
        <p:nvSpPr>
          <p:cNvPr id="31" name="Text Placeholder 27"/>
          <p:cNvSpPr>
            <a:spLocks noGrp="1"/>
          </p:cNvSpPr>
          <p:nvPr>
            <p:ph type="body" sz="quarter" idx="18" hasCustomPrompt="1"/>
          </p:nvPr>
        </p:nvSpPr>
        <p:spPr>
          <a:xfrm>
            <a:off x="477437" y="3615821"/>
            <a:ext cx="5307735" cy="1567102"/>
          </a:xfrm>
          <a:prstGeom prst="rect">
            <a:avLst/>
          </a:prstGeom>
        </p:spPr>
        <p:txBody>
          <a:bodyPr vert="horz"/>
          <a:lstStyle>
            <a:lvl1pPr marL="1588" indent="0" algn="l">
              <a:buNone/>
              <a:tabLst>
                <a:tab pos="0" algn="l"/>
              </a:tabLst>
              <a:defRPr sz="180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2pPr>
            <a:lvl3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3pPr>
            <a:lvl4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4pPr>
            <a:lvl5pPr marL="1588" indent="0" algn="l">
              <a:buNone/>
              <a:tabLst>
                <a:tab pos="0" algn="l"/>
              </a:tabLst>
              <a:defRPr sz="1800"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GB" dirty="0" smtClean="0"/>
              <a:t>Quote to go here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786" y="6242244"/>
            <a:ext cx="1016002" cy="33402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9805" y="3178930"/>
            <a:ext cx="469900" cy="330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481729" y="5290144"/>
            <a:ext cx="297312" cy="20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534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="1" baseline="0">
                <a:solidFill>
                  <a:srgbClr val="00000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84909" y="752887"/>
            <a:ext cx="3375448" cy="45148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rgbClr val="FFFFFF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 marL="0" indent="0">
              <a:buNone/>
              <a:defRPr sz="1400" b="0">
                <a:solidFill>
                  <a:schemeClr val="tx1"/>
                </a:solidFill>
              </a:defRPr>
            </a:lvl3pPr>
            <a:lvl4pPr marL="0" indent="0">
              <a:buNone/>
              <a:defRPr sz="1400" b="0">
                <a:solidFill>
                  <a:schemeClr val="tx1"/>
                </a:solidFill>
              </a:defRPr>
            </a:lvl4pPr>
            <a:lvl5pPr marL="0" indent="0"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23" name="SmartArt Placeholder 21"/>
          <p:cNvSpPr>
            <a:spLocks noGrp="1"/>
          </p:cNvSpPr>
          <p:nvPr>
            <p:ph type="dgm" sz="quarter" idx="19"/>
          </p:nvPr>
        </p:nvSpPr>
        <p:spPr>
          <a:xfrm>
            <a:off x="4374451" y="851900"/>
            <a:ext cx="2936875" cy="36000"/>
          </a:xfrm>
          <a:prstGeom prst="rect">
            <a:avLst/>
          </a:prstGeom>
          <a:solidFill>
            <a:schemeClr val="tx1"/>
          </a:solidFill>
        </p:spPr>
        <p:txBody>
          <a:bodyPr vert="horz"/>
          <a:lstStyle>
            <a:lvl1pPr marL="0" indent="0">
              <a:buNone/>
              <a:defRPr sz="200"/>
            </a:lvl1pPr>
          </a:lstStyle>
          <a:p>
            <a:endParaRPr lang="en-US" dirty="0"/>
          </a:p>
        </p:txBody>
      </p:sp>
      <p:sp>
        <p:nvSpPr>
          <p:cNvPr id="27" name="Picture Placeholder 25"/>
          <p:cNvSpPr>
            <a:spLocks noGrp="1"/>
          </p:cNvSpPr>
          <p:nvPr>
            <p:ph type="pic" sz="quarter" idx="21"/>
          </p:nvPr>
        </p:nvSpPr>
        <p:spPr>
          <a:xfrm>
            <a:off x="4375150" y="1585913"/>
            <a:ext cx="2936875" cy="1652587"/>
          </a:xfrm>
          <a:prstGeom prst="rect">
            <a:avLst/>
          </a:prstGeom>
          <a:noFill/>
        </p:spPr>
        <p:txBody>
          <a:bodyPr vert="horz"/>
          <a:lstStyle/>
          <a:p>
            <a:endParaRPr lang="en-US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22"/>
          </p:nvPr>
        </p:nvSpPr>
        <p:spPr>
          <a:xfrm>
            <a:off x="4375150" y="887413"/>
            <a:ext cx="2936875" cy="698500"/>
          </a:xfrm>
          <a:prstGeom prst="rect">
            <a:avLst/>
          </a:prstGeom>
        </p:spPr>
        <p:txBody>
          <a:bodyPr vert="horz"/>
          <a:lstStyle>
            <a:lvl1pPr marL="1588" indent="0">
              <a:buNone/>
              <a:defRPr sz="1200" b="1">
                <a:latin typeface="Open Sans"/>
                <a:cs typeface="Open Sans"/>
              </a:defRPr>
            </a:lvl1pPr>
            <a:lvl2pPr marL="1588" indent="0">
              <a:buNone/>
              <a:defRPr sz="1200">
                <a:latin typeface="Open Sans"/>
                <a:cs typeface="Open Sans"/>
              </a:defRPr>
            </a:lvl2pPr>
            <a:lvl3pPr marL="1588" indent="0">
              <a:buNone/>
              <a:defRPr sz="1200">
                <a:latin typeface="Open Sans"/>
                <a:cs typeface="Open Sans"/>
              </a:defRPr>
            </a:lvl3pPr>
            <a:lvl4pPr marL="1588" indent="0">
              <a:buNone/>
              <a:defRPr sz="1200">
                <a:latin typeface="Open Sans"/>
                <a:cs typeface="Open Sans"/>
              </a:defRPr>
            </a:lvl4pPr>
            <a:lvl5pPr marL="1588" indent="0">
              <a:buNone/>
              <a:defRPr sz="1200"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  <p:sp>
        <p:nvSpPr>
          <p:cNvPr id="30" name="SmartArt Placeholder 21"/>
          <p:cNvSpPr>
            <a:spLocks noGrp="1"/>
          </p:cNvSpPr>
          <p:nvPr>
            <p:ph type="dgm" sz="quarter" idx="23"/>
          </p:nvPr>
        </p:nvSpPr>
        <p:spPr>
          <a:xfrm>
            <a:off x="4374451" y="3419360"/>
            <a:ext cx="2936875" cy="36000"/>
          </a:xfrm>
          <a:prstGeom prst="rect">
            <a:avLst/>
          </a:prstGeom>
          <a:solidFill>
            <a:schemeClr val="tx1"/>
          </a:solidFill>
        </p:spPr>
        <p:txBody>
          <a:bodyPr vert="horz"/>
          <a:lstStyle>
            <a:lvl1pPr marL="0" indent="0">
              <a:buNone/>
              <a:defRPr sz="200"/>
            </a:lvl1pPr>
          </a:lstStyle>
          <a:p>
            <a:endParaRPr lang="en-US" dirty="0"/>
          </a:p>
        </p:txBody>
      </p:sp>
      <p:sp>
        <p:nvSpPr>
          <p:cNvPr id="31" name="Picture Placeholder 25"/>
          <p:cNvSpPr>
            <a:spLocks noGrp="1"/>
          </p:cNvSpPr>
          <p:nvPr>
            <p:ph type="pic" sz="quarter" idx="24"/>
          </p:nvPr>
        </p:nvSpPr>
        <p:spPr>
          <a:xfrm>
            <a:off x="4375150" y="4153373"/>
            <a:ext cx="2936875" cy="1652587"/>
          </a:xfrm>
          <a:prstGeom prst="rect">
            <a:avLst/>
          </a:prstGeom>
          <a:noFill/>
        </p:spPr>
        <p:txBody>
          <a:bodyPr vert="horz"/>
          <a:lstStyle/>
          <a:p>
            <a:endParaRPr lang="en-US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25"/>
          </p:nvPr>
        </p:nvSpPr>
        <p:spPr>
          <a:xfrm>
            <a:off x="4375150" y="3454873"/>
            <a:ext cx="2936875" cy="698500"/>
          </a:xfrm>
          <a:prstGeom prst="rect">
            <a:avLst/>
          </a:prstGeom>
        </p:spPr>
        <p:txBody>
          <a:bodyPr vert="horz"/>
          <a:lstStyle>
            <a:lvl1pPr marL="1588" indent="0">
              <a:buNone/>
              <a:defRPr sz="1200" b="1">
                <a:latin typeface="Open Sans"/>
                <a:cs typeface="Open Sans"/>
              </a:defRPr>
            </a:lvl1pPr>
            <a:lvl2pPr marL="1588" indent="0">
              <a:buNone/>
              <a:defRPr sz="1200">
                <a:latin typeface="Open Sans"/>
                <a:cs typeface="Open Sans"/>
              </a:defRPr>
            </a:lvl2pPr>
            <a:lvl3pPr marL="1588" indent="0">
              <a:buNone/>
              <a:defRPr sz="1200">
                <a:latin typeface="Open Sans"/>
                <a:cs typeface="Open Sans"/>
              </a:defRPr>
            </a:lvl3pPr>
            <a:lvl4pPr marL="1588" indent="0">
              <a:buNone/>
              <a:defRPr sz="1200">
                <a:latin typeface="Open Sans"/>
                <a:cs typeface="Open Sans"/>
              </a:defRPr>
            </a:lvl4pPr>
            <a:lvl5pPr marL="1588" indent="0">
              <a:buNone/>
              <a:defRPr sz="1200"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259" y="6237644"/>
            <a:ext cx="1016000" cy="33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50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text section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909" y="6237644"/>
            <a:ext cx="1016000" cy="3340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488" y="550056"/>
            <a:ext cx="604893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354576" y="2195513"/>
            <a:ext cx="2616605" cy="36623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46" name="Text Placeholder 40"/>
          <p:cNvSpPr>
            <a:spLocks noGrp="1"/>
          </p:cNvSpPr>
          <p:nvPr>
            <p:ph type="body" sz="quarter" idx="18" hasCustomPrompt="1"/>
          </p:nvPr>
        </p:nvSpPr>
        <p:spPr>
          <a:xfrm>
            <a:off x="3351621" y="2195513"/>
            <a:ext cx="2594881" cy="36623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47" name="Text Placeholder 40"/>
          <p:cNvSpPr>
            <a:spLocks noGrp="1"/>
          </p:cNvSpPr>
          <p:nvPr>
            <p:ph type="body" sz="quarter" idx="19" hasCustomPrompt="1"/>
          </p:nvPr>
        </p:nvSpPr>
        <p:spPr>
          <a:xfrm>
            <a:off x="6325419" y="2195513"/>
            <a:ext cx="2474094" cy="36623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</p:spTree>
    <p:extLst>
      <p:ext uri="{BB962C8B-B14F-4D97-AF65-F5344CB8AC3E}">
        <p14:creationId xmlns:p14="http://schemas.microsoft.com/office/powerpoint/2010/main" val="12406946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="1" baseline="0">
                <a:solidFill>
                  <a:srgbClr val="000000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84909" y="752887"/>
            <a:ext cx="1917794" cy="45148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rgbClr val="FFFFFF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 marL="0" indent="0">
              <a:buNone/>
              <a:defRPr sz="1400" b="0">
                <a:solidFill>
                  <a:schemeClr val="tx1"/>
                </a:solidFill>
              </a:defRPr>
            </a:lvl3pPr>
            <a:lvl4pPr marL="0" indent="0">
              <a:buNone/>
              <a:defRPr sz="1400" b="0">
                <a:solidFill>
                  <a:schemeClr val="tx1"/>
                </a:solidFill>
              </a:defRPr>
            </a:lvl4pPr>
            <a:lvl5pPr marL="0" indent="0"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23" name="SmartArt Placeholder 21"/>
          <p:cNvSpPr>
            <a:spLocks noGrp="1"/>
          </p:cNvSpPr>
          <p:nvPr>
            <p:ph type="dgm" sz="quarter" idx="19"/>
          </p:nvPr>
        </p:nvSpPr>
        <p:spPr>
          <a:xfrm>
            <a:off x="2394997" y="755790"/>
            <a:ext cx="6403827" cy="36000"/>
          </a:xfrm>
          <a:prstGeom prst="rect">
            <a:avLst/>
          </a:prstGeom>
          <a:solidFill>
            <a:schemeClr val="tx1"/>
          </a:solidFill>
        </p:spPr>
        <p:txBody>
          <a:bodyPr vert="horz"/>
          <a:lstStyle>
            <a:lvl1pPr marL="0" indent="0">
              <a:buNone/>
              <a:defRPr sz="200"/>
            </a:lvl1pPr>
          </a:lstStyle>
          <a:p>
            <a:endParaRPr lang="en-US" dirty="0"/>
          </a:p>
        </p:txBody>
      </p:sp>
      <p:sp>
        <p:nvSpPr>
          <p:cNvPr id="27" name="Picture Placeholder 25"/>
          <p:cNvSpPr>
            <a:spLocks noGrp="1"/>
          </p:cNvSpPr>
          <p:nvPr>
            <p:ph type="pic" sz="quarter" idx="21"/>
          </p:nvPr>
        </p:nvSpPr>
        <p:spPr>
          <a:xfrm>
            <a:off x="2395731" y="1489803"/>
            <a:ext cx="6403781" cy="3603424"/>
          </a:xfrm>
          <a:prstGeom prst="rect">
            <a:avLst/>
          </a:prstGeom>
          <a:noFill/>
        </p:spPr>
        <p:txBody>
          <a:bodyPr vert="horz"/>
          <a:lstStyle/>
          <a:p>
            <a:endParaRPr lang="en-US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22"/>
          </p:nvPr>
        </p:nvSpPr>
        <p:spPr>
          <a:xfrm>
            <a:off x="2395730" y="791302"/>
            <a:ext cx="6403782" cy="1523062"/>
          </a:xfrm>
          <a:prstGeom prst="rect">
            <a:avLst/>
          </a:prstGeom>
        </p:spPr>
        <p:txBody>
          <a:bodyPr vert="horz"/>
          <a:lstStyle>
            <a:lvl1pPr marL="1588" indent="0">
              <a:buNone/>
              <a:defRPr sz="1200" b="1">
                <a:latin typeface="Open Sans"/>
                <a:cs typeface="Open Sans"/>
              </a:defRPr>
            </a:lvl1pPr>
            <a:lvl2pPr marL="1588" indent="0">
              <a:buNone/>
              <a:defRPr sz="1200">
                <a:latin typeface="Open Sans"/>
                <a:cs typeface="Open Sans"/>
              </a:defRPr>
            </a:lvl2pPr>
            <a:lvl3pPr marL="1588" indent="0">
              <a:buNone/>
              <a:defRPr sz="1200">
                <a:latin typeface="Open Sans"/>
                <a:cs typeface="Open Sans"/>
              </a:defRPr>
            </a:lvl3pPr>
            <a:lvl4pPr marL="1588" indent="0">
              <a:buNone/>
              <a:defRPr sz="1200">
                <a:latin typeface="Open Sans"/>
                <a:cs typeface="Open Sans"/>
              </a:defRPr>
            </a:lvl4pPr>
            <a:lvl5pPr marL="1588" indent="0">
              <a:buNone/>
              <a:defRPr sz="1200"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259" y="6237644"/>
            <a:ext cx="1016000" cy="33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541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="1" baseline="0">
                <a:solidFill>
                  <a:schemeClr val="tx1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23" name="SmartArt Placeholder 21"/>
          <p:cNvSpPr>
            <a:spLocks noGrp="1"/>
          </p:cNvSpPr>
          <p:nvPr>
            <p:ph type="dgm" sz="quarter" idx="19"/>
          </p:nvPr>
        </p:nvSpPr>
        <p:spPr>
          <a:xfrm>
            <a:off x="484909" y="374342"/>
            <a:ext cx="8313915" cy="46738"/>
          </a:xfrm>
          <a:prstGeom prst="rect">
            <a:avLst/>
          </a:prstGeom>
          <a:solidFill>
            <a:schemeClr val="tx1"/>
          </a:solidFill>
        </p:spPr>
        <p:txBody>
          <a:bodyPr vert="horz"/>
          <a:lstStyle>
            <a:lvl1pPr marL="0" indent="0">
              <a:buNone/>
              <a:defRPr sz="200"/>
            </a:lvl1pPr>
          </a:lstStyle>
          <a:p>
            <a:endParaRPr lang="en-US" dirty="0"/>
          </a:p>
        </p:txBody>
      </p:sp>
      <p:sp>
        <p:nvSpPr>
          <p:cNvPr id="27" name="Picture Placeholder 25"/>
          <p:cNvSpPr>
            <a:spLocks noGrp="1"/>
          </p:cNvSpPr>
          <p:nvPr>
            <p:ph type="pic" sz="quarter" idx="21"/>
          </p:nvPr>
        </p:nvSpPr>
        <p:spPr>
          <a:xfrm>
            <a:off x="484909" y="1119093"/>
            <a:ext cx="8314603" cy="4678648"/>
          </a:xfrm>
          <a:prstGeom prst="rect">
            <a:avLst/>
          </a:prstGeom>
          <a:noFill/>
        </p:spPr>
        <p:txBody>
          <a:bodyPr vert="horz"/>
          <a:lstStyle/>
          <a:p>
            <a:endParaRPr lang="en-US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22"/>
          </p:nvPr>
        </p:nvSpPr>
        <p:spPr>
          <a:xfrm>
            <a:off x="484909" y="420592"/>
            <a:ext cx="8314603" cy="698501"/>
          </a:xfrm>
          <a:prstGeom prst="rect">
            <a:avLst/>
          </a:prstGeom>
        </p:spPr>
        <p:txBody>
          <a:bodyPr vert="horz"/>
          <a:lstStyle>
            <a:lvl1pPr marL="1588" indent="0">
              <a:buNone/>
              <a:defRPr sz="1200" b="1">
                <a:latin typeface="Open Sans"/>
                <a:cs typeface="Open Sans"/>
              </a:defRPr>
            </a:lvl1pPr>
            <a:lvl2pPr marL="1588" indent="0">
              <a:buNone/>
              <a:defRPr sz="1200">
                <a:latin typeface="Open Sans"/>
                <a:cs typeface="Open Sans"/>
              </a:defRPr>
            </a:lvl2pPr>
            <a:lvl3pPr marL="1588" indent="0">
              <a:buNone/>
              <a:defRPr sz="1200">
                <a:latin typeface="Open Sans"/>
                <a:cs typeface="Open Sans"/>
              </a:defRPr>
            </a:lvl3pPr>
            <a:lvl4pPr marL="1588" indent="0">
              <a:buNone/>
              <a:defRPr sz="1200">
                <a:latin typeface="Open Sans"/>
                <a:cs typeface="Open Sans"/>
              </a:defRPr>
            </a:lvl4pPr>
            <a:lvl5pPr marL="1588" indent="0">
              <a:buNone/>
              <a:defRPr sz="1200"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259" y="6237644"/>
            <a:ext cx="1016000" cy="33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505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909" y="6237644"/>
            <a:ext cx="1016002" cy="334028"/>
          </a:xfrm>
          <a:prstGeom prst="rect">
            <a:avLst/>
          </a:prstGeom>
        </p:spPr>
      </p:pic>
      <p:sp>
        <p:nvSpPr>
          <p:cNvPr id="17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="1" baseline="0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84909" y="752887"/>
            <a:ext cx="3375448" cy="45148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buNone/>
              <a:defRPr sz="1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23" name="SmartArt Placeholder 21"/>
          <p:cNvSpPr>
            <a:spLocks noGrp="1"/>
          </p:cNvSpPr>
          <p:nvPr>
            <p:ph type="dgm" sz="quarter" idx="19"/>
          </p:nvPr>
        </p:nvSpPr>
        <p:spPr>
          <a:xfrm>
            <a:off x="4374451" y="851900"/>
            <a:ext cx="2936875" cy="36000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marL="0" indent="0">
              <a:buNone/>
              <a:defRPr sz="200"/>
            </a:lvl1pPr>
          </a:lstStyle>
          <a:p>
            <a:endParaRPr lang="en-US" dirty="0"/>
          </a:p>
        </p:txBody>
      </p:sp>
      <p:sp>
        <p:nvSpPr>
          <p:cNvPr id="27" name="Picture Placeholder 25"/>
          <p:cNvSpPr>
            <a:spLocks noGrp="1"/>
          </p:cNvSpPr>
          <p:nvPr>
            <p:ph type="pic" sz="quarter" idx="21"/>
          </p:nvPr>
        </p:nvSpPr>
        <p:spPr>
          <a:xfrm>
            <a:off x="4375150" y="1585913"/>
            <a:ext cx="2936875" cy="1652587"/>
          </a:xfrm>
          <a:prstGeom prst="rect">
            <a:avLst/>
          </a:prstGeom>
          <a:noFill/>
        </p:spPr>
        <p:txBody>
          <a:bodyPr vert="horz"/>
          <a:lstStyle/>
          <a:p>
            <a:endParaRPr lang="en-US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22"/>
          </p:nvPr>
        </p:nvSpPr>
        <p:spPr>
          <a:xfrm>
            <a:off x="4375150" y="887413"/>
            <a:ext cx="2936875" cy="698500"/>
          </a:xfrm>
          <a:prstGeom prst="rect">
            <a:avLst/>
          </a:prstGeom>
        </p:spPr>
        <p:txBody>
          <a:bodyPr vert="horz"/>
          <a:lstStyle>
            <a:lvl1pPr marL="1588" indent="0">
              <a:buNone/>
              <a:defRPr sz="1200" b="1">
                <a:solidFill>
                  <a:srgbClr val="FFFFFF"/>
                </a:solidFill>
                <a:latin typeface="Open Sans"/>
                <a:cs typeface="Open Sans"/>
              </a:defRPr>
            </a:lvl1pPr>
            <a:lvl2pPr marL="1588" indent="0">
              <a:buNone/>
              <a:defRPr sz="120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1588" indent="0">
              <a:buNone/>
              <a:defRPr sz="1200">
                <a:latin typeface="Open Sans"/>
                <a:cs typeface="Open Sans"/>
              </a:defRPr>
            </a:lvl3pPr>
            <a:lvl4pPr marL="1588" indent="0">
              <a:buNone/>
              <a:defRPr sz="1200">
                <a:latin typeface="Open Sans"/>
                <a:cs typeface="Open Sans"/>
              </a:defRPr>
            </a:lvl4pPr>
            <a:lvl5pPr marL="1588" indent="0">
              <a:buNone/>
              <a:defRPr sz="1200"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  <p:sp>
        <p:nvSpPr>
          <p:cNvPr id="30" name="SmartArt Placeholder 21"/>
          <p:cNvSpPr>
            <a:spLocks noGrp="1"/>
          </p:cNvSpPr>
          <p:nvPr>
            <p:ph type="dgm" sz="quarter" idx="23"/>
          </p:nvPr>
        </p:nvSpPr>
        <p:spPr>
          <a:xfrm>
            <a:off x="4374451" y="3419360"/>
            <a:ext cx="2936875" cy="36000"/>
          </a:xfrm>
          <a:prstGeom prst="rect">
            <a:avLst/>
          </a:prstGeom>
          <a:solidFill>
            <a:schemeClr val="bg2"/>
          </a:solidFill>
        </p:spPr>
        <p:txBody>
          <a:bodyPr vert="horz"/>
          <a:lstStyle>
            <a:lvl1pPr marL="0" indent="0">
              <a:buNone/>
              <a:defRPr sz="200"/>
            </a:lvl1pPr>
          </a:lstStyle>
          <a:p>
            <a:endParaRPr lang="en-US" dirty="0"/>
          </a:p>
        </p:txBody>
      </p:sp>
      <p:sp>
        <p:nvSpPr>
          <p:cNvPr id="31" name="Picture Placeholder 25"/>
          <p:cNvSpPr>
            <a:spLocks noGrp="1"/>
          </p:cNvSpPr>
          <p:nvPr>
            <p:ph type="pic" sz="quarter" idx="24"/>
          </p:nvPr>
        </p:nvSpPr>
        <p:spPr>
          <a:xfrm>
            <a:off x="4375150" y="4153373"/>
            <a:ext cx="2936875" cy="1652587"/>
          </a:xfrm>
          <a:prstGeom prst="rect">
            <a:avLst/>
          </a:prstGeom>
          <a:noFill/>
        </p:spPr>
        <p:txBody>
          <a:bodyPr vert="horz"/>
          <a:lstStyle/>
          <a:p>
            <a:endParaRPr lang="en-US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25"/>
          </p:nvPr>
        </p:nvSpPr>
        <p:spPr>
          <a:xfrm>
            <a:off x="4375150" y="3454873"/>
            <a:ext cx="2936875" cy="698500"/>
          </a:xfrm>
          <a:prstGeom prst="rect">
            <a:avLst/>
          </a:prstGeom>
        </p:spPr>
        <p:txBody>
          <a:bodyPr vert="horz"/>
          <a:lstStyle>
            <a:lvl1pPr marL="1588" indent="0">
              <a:buNone/>
              <a:defRPr sz="1200" b="1">
                <a:solidFill>
                  <a:srgbClr val="FFFFFF"/>
                </a:solidFill>
                <a:latin typeface="Open Sans"/>
                <a:cs typeface="Open Sans"/>
              </a:defRPr>
            </a:lvl1pPr>
            <a:lvl2pPr marL="1588" indent="0">
              <a:buNone/>
              <a:defRPr sz="120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1588" indent="0">
              <a:buNone/>
              <a:defRPr sz="1200">
                <a:latin typeface="Open Sans"/>
                <a:cs typeface="Open Sans"/>
              </a:defRPr>
            </a:lvl3pPr>
            <a:lvl4pPr marL="1588" indent="0">
              <a:buNone/>
              <a:defRPr sz="1200">
                <a:latin typeface="Open Sans"/>
                <a:cs typeface="Open Sans"/>
              </a:defRPr>
            </a:lvl4pPr>
            <a:lvl5pPr marL="1588" indent="0">
              <a:buNone/>
              <a:defRPr sz="1200"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992252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909" y="6237644"/>
            <a:ext cx="1016002" cy="334028"/>
          </a:xfrm>
          <a:prstGeom prst="rect">
            <a:avLst/>
          </a:prstGeom>
        </p:spPr>
      </p:pic>
      <p:sp>
        <p:nvSpPr>
          <p:cNvPr id="17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="1" baseline="0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84909" y="752887"/>
            <a:ext cx="1917794" cy="45148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rgbClr val="FFFFFF"/>
                </a:solidFill>
              </a:defRPr>
            </a:lvl1pPr>
            <a:lvl2pPr marL="0" indent="0">
              <a:buNone/>
              <a:defRPr sz="1400" b="0">
                <a:solidFill>
                  <a:srgbClr val="FFFFFF"/>
                </a:solidFill>
              </a:defRPr>
            </a:lvl2pPr>
            <a:lvl3pPr marL="0" indent="0">
              <a:buNone/>
              <a:defRPr sz="1400" b="0">
                <a:solidFill>
                  <a:srgbClr val="FFFFFF"/>
                </a:solidFill>
              </a:defRPr>
            </a:lvl3pPr>
            <a:lvl4pPr marL="0" indent="0">
              <a:buNone/>
              <a:defRPr sz="1400" b="0">
                <a:solidFill>
                  <a:srgbClr val="FFFFFF"/>
                </a:solidFill>
              </a:defRPr>
            </a:lvl4pPr>
            <a:lvl5pPr marL="0" indent="0">
              <a:buNone/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23" name="SmartArt Placeholder 21"/>
          <p:cNvSpPr>
            <a:spLocks noGrp="1"/>
          </p:cNvSpPr>
          <p:nvPr>
            <p:ph type="dgm" sz="quarter" idx="19"/>
          </p:nvPr>
        </p:nvSpPr>
        <p:spPr>
          <a:xfrm>
            <a:off x="2394997" y="755790"/>
            <a:ext cx="6403827" cy="36000"/>
          </a:xfrm>
          <a:prstGeom prst="rect">
            <a:avLst/>
          </a:prstGeom>
          <a:solidFill>
            <a:schemeClr val="bg2"/>
          </a:solidFill>
        </p:spPr>
        <p:txBody>
          <a:bodyPr vert="horz"/>
          <a:lstStyle>
            <a:lvl1pPr marL="0" indent="0">
              <a:buNone/>
              <a:defRPr sz="200"/>
            </a:lvl1pPr>
          </a:lstStyle>
          <a:p>
            <a:endParaRPr lang="en-US" dirty="0"/>
          </a:p>
        </p:txBody>
      </p:sp>
      <p:sp>
        <p:nvSpPr>
          <p:cNvPr id="27" name="Picture Placeholder 25"/>
          <p:cNvSpPr>
            <a:spLocks noGrp="1"/>
          </p:cNvSpPr>
          <p:nvPr>
            <p:ph type="pic" sz="quarter" idx="21"/>
          </p:nvPr>
        </p:nvSpPr>
        <p:spPr>
          <a:xfrm>
            <a:off x="2395731" y="1489803"/>
            <a:ext cx="6403781" cy="3603424"/>
          </a:xfrm>
          <a:prstGeom prst="rect">
            <a:avLst/>
          </a:prstGeom>
          <a:noFill/>
        </p:spPr>
        <p:txBody>
          <a:bodyPr vert="horz"/>
          <a:lstStyle/>
          <a:p>
            <a:endParaRPr lang="en-US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22"/>
          </p:nvPr>
        </p:nvSpPr>
        <p:spPr>
          <a:xfrm>
            <a:off x="2395730" y="791302"/>
            <a:ext cx="6403782" cy="1523062"/>
          </a:xfrm>
          <a:prstGeom prst="rect">
            <a:avLst/>
          </a:prstGeom>
        </p:spPr>
        <p:txBody>
          <a:bodyPr vert="horz"/>
          <a:lstStyle>
            <a:lvl1pPr marL="1588" indent="0">
              <a:buNone/>
              <a:defRPr sz="1200" b="1">
                <a:solidFill>
                  <a:srgbClr val="FFFFFF"/>
                </a:solidFill>
                <a:latin typeface="Open Sans"/>
                <a:cs typeface="Open Sans"/>
              </a:defRPr>
            </a:lvl1pPr>
            <a:lvl2pPr marL="1588" indent="0">
              <a:buNone/>
              <a:defRPr sz="120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1588" indent="0">
              <a:buNone/>
              <a:defRPr sz="1200">
                <a:latin typeface="Open Sans"/>
                <a:cs typeface="Open Sans"/>
              </a:defRPr>
            </a:lvl3pPr>
            <a:lvl4pPr marL="1588" indent="0">
              <a:buNone/>
              <a:defRPr sz="1200">
                <a:latin typeface="Open Sans"/>
                <a:cs typeface="Open Sans"/>
              </a:defRPr>
            </a:lvl4pPr>
            <a:lvl5pPr marL="1588" indent="0">
              <a:buNone/>
              <a:defRPr sz="1200"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00078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909" y="6237644"/>
            <a:ext cx="1016002" cy="334028"/>
          </a:xfrm>
          <a:prstGeom prst="rect">
            <a:avLst/>
          </a:prstGeom>
        </p:spPr>
      </p:pic>
      <p:sp>
        <p:nvSpPr>
          <p:cNvPr id="17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="1" baseline="0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23" name="SmartArt Placeholder 21"/>
          <p:cNvSpPr>
            <a:spLocks noGrp="1"/>
          </p:cNvSpPr>
          <p:nvPr>
            <p:ph type="dgm" sz="quarter" idx="19"/>
          </p:nvPr>
        </p:nvSpPr>
        <p:spPr>
          <a:xfrm>
            <a:off x="484909" y="374342"/>
            <a:ext cx="8313915" cy="46738"/>
          </a:xfrm>
          <a:prstGeom prst="rect">
            <a:avLst/>
          </a:prstGeom>
          <a:solidFill>
            <a:schemeClr val="bg2"/>
          </a:solidFill>
        </p:spPr>
        <p:txBody>
          <a:bodyPr vert="horz"/>
          <a:lstStyle>
            <a:lvl1pPr marL="0" indent="0">
              <a:buNone/>
              <a:defRPr sz="200"/>
            </a:lvl1pPr>
          </a:lstStyle>
          <a:p>
            <a:endParaRPr lang="en-US" dirty="0"/>
          </a:p>
        </p:txBody>
      </p:sp>
      <p:sp>
        <p:nvSpPr>
          <p:cNvPr id="27" name="Picture Placeholder 25"/>
          <p:cNvSpPr>
            <a:spLocks noGrp="1"/>
          </p:cNvSpPr>
          <p:nvPr>
            <p:ph type="pic" sz="quarter" idx="21"/>
          </p:nvPr>
        </p:nvSpPr>
        <p:spPr>
          <a:xfrm>
            <a:off x="484909" y="1119093"/>
            <a:ext cx="8314603" cy="4678648"/>
          </a:xfrm>
          <a:prstGeom prst="rect">
            <a:avLst/>
          </a:prstGeom>
          <a:noFill/>
        </p:spPr>
        <p:txBody>
          <a:bodyPr vert="horz"/>
          <a:lstStyle/>
          <a:p>
            <a:endParaRPr lang="en-US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22"/>
          </p:nvPr>
        </p:nvSpPr>
        <p:spPr>
          <a:xfrm>
            <a:off x="484909" y="420592"/>
            <a:ext cx="8314603" cy="698501"/>
          </a:xfrm>
          <a:prstGeom prst="rect">
            <a:avLst/>
          </a:prstGeom>
        </p:spPr>
        <p:txBody>
          <a:bodyPr vert="horz"/>
          <a:lstStyle>
            <a:lvl1pPr marL="1588" indent="0">
              <a:buNone/>
              <a:defRPr sz="1200" b="1">
                <a:solidFill>
                  <a:srgbClr val="FFFFFF"/>
                </a:solidFill>
                <a:latin typeface="Open Sans"/>
                <a:cs typeface="Open Sans"/>
              </a:defRPr>
            </a:lvl1pPr>
            <a:lvl2pPr marL="1588" indent="0">
              <a:buNone/>
              <a:defRPr sz="120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1588" indent="0">
              <a:buNone/>
              <a:defRPr sz="1200">
                <a:latin typeface="Open Sans"/>
                <a:cs typeface="Open Sans"/>
              </a:defRPr>
            </a:lvl3pPr>
            <a:lvl4pPr marL="1588" indent="0">
              <a:buNone/>
              <a:defRPr sz="1200">
                <a:latin typeface="Open Sans"/>
                <a:cs typeface="Open Sans"/>
              </a:defRPr>
            </a:lvl4pPr>
            <a:lvl5pPr marL="1588" indent="0">
              <a:buNone/>
              <a:defRPr sz="1200"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18732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3 text sectio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488" y="550056"/>
            <a:ext cx="604893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354576" y="2195513"/>
            <a:ext cx="2616605" cy="36623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46" name="Text Placeholder 40"/>
          <p:cNvSpPr>
            <a:spLocks noGrp="1"/>
          </p:cNvSpPr>
          <p:nvPr>
            <p:ph type="body" sz="quarter" idx="18" hasCustomPrompt="1"/>
          </p:nvPr>
        </p:nvSpPr>
        <p:spPr>
          <a:xfrm>
            <a:off x="3351621" y="2195513"/>
            <a:ext cx="2594881" cy="36623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47" name="Text Placeholder 40"/>
          <p:cNvSpPr>
            <a:spLocks noGrp="1"/>
          </p:cNvSpPr>
          <p:nvPr>
            <p:ph type="body" sz="quarter" idx="19" hasCustomPrompt="1"/>
          </p:nvPr>
        </p:nvSpPr>
        <p:spPr>
          <a:xfrm>
            <a:off x="6325419" y="2195513"/>
            <a:ext cx="2474094" cy="36623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7609" y="6241473"/>
            <a:ext cx="10033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25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1 text section and Bullet C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909" y="6237644"/>
            <a:ext cx="1016000" cy="33402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84488" y="550056"/>
            <a:ext cx="604893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354576" y="2195513"/>
            <a:ext cx="2616605" cy="36623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20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8"/>
          </p:nvPr>
        </p:nvSpPr>
        <p:spPr>
          <a:xfrm>
            <a:off x="3211513" y="2195513"/>
            <a:ext cx="2703512" cy="3662362"/>
          </a:xfrm>
          <a:prstGeom prst="rect">
            <a:avLst/>
          </a:prstGeom>
          <a:ln w="28575" cmpd="sng">
            <a:solidFill>
              <a:schemeClr val="tx1"/>
            </a:solidFill>
          </a:ln>
        </p:spPr>
        <p:txBody>
          <a:bodyPr vert="horz" lIns="108000" tIns="93600" bIns="93600"/>
          <a:lstStyle>
            <a:lvl1pPr marL="228600" indent="-228600">
              <a:defRPr sz="1400">
                <a:latin typeface="Open Sans Extrabold"/>
                <a:cs typeface="Open Sans Extrabold"/>
              </a:defRPr>
            </a:lvl1pPr>
            <a:lvl2pPr marL="228600" indent="-228600">
              <a:defRPr sz="1400">
                <a:latin typeface="Open Sans Extrabold"/>
                <a:cs typeface="Open Sans Extrabold"/>
              </a:defRPr>
            </a:lvl2pPr>
            <a:lvl3pPr marL="228600" indent="-228600">
              <a:defRPr sz="1400">
                <a:latin typeface="Open Sans Extrabold"/>
                <a:cs typeface="Open Sans Extrabold"/>
              </a:defRPr>
            </a:lvl3pPr>
            <a:lvl4pPr marL="228600" indent="-228600">
              <a:defRPr sz="1400">
                <a:latin typeface="Open Sans Extrabold"/>
                <a:cs typeface="Open Sans Extrabold"/>
              </a:defRPr>
            </a:lvl4pPr>
            <a:lvl5pPr marL="228600" indent="-228600">
              <a:defRPr sz="1400"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5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1 text section and Bullet CT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84488" y="550056"/>
            <a:ext cx="604893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354576" y="2195513"/>
            <a:ext cx="2616605" cy="36623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8"/>
          </p:nvPr>
        </p:nvSpPr>
        <p:spPr>
          <a:xfrm>
            <a:off x="3211513" y="2195513"/>
            <a:ext cx="2703512" cy="3662362"/>
          </a:xfrm>
          <a:prstGeom prst="rect">
            <a:avLst/>
          </a:prstGeom>
          <a:ln w="28575" cmpd="sng">
            <a:solidFill>
              <a:schemeClr val="bg2"/>
            </a:solidFill>
          </a:ln>
        </p:spPr>
        <p:txBody>
          <a:bodyPr vert="horz" lIns="108000" tIns="93600" bIns="93600"/>
          <a:lstStyle>
            <a:lvl1pPr marL="228600" indent="-228600">
              <a:defRPr sz="140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228600" indent="-228600">
              <a:defRPr sz="1400">
                <a:solidFill>
                  <a:srgbClr val="FFFFFF"/>
                </a:solidFill>
                <a:latin typeface="Open Sans Extrabold"/>
                <a:cs typeface="Open Sans Extrabold"/>
              </a:defRPr>
            </a:lvl2pPr>
            <a:lvl3pPr marL="228600" indent="-228600">
              <a:defRPr sz="1400">
                <a:solidFill>
                  <a:srgbClr val="FFFFFF"/>
                </a:solidFill>
                <a:latin typeface="Open Sans Extrabold"/>
                <a:cs typeface="Open Sans Extrabold"/>
              </a:defRPr>
            </a:lvl3pPr>
            <a:lvl4pPr marL="228600" indent="-228600">
              <a:defRPr sz="1400">
                <a:solidFill>
                  <a:srgbClr val="FFFFFF"/>
                </a:solidFill>
                <a:latin typeface="Open Sans Extrabold"/>
                <a:cs typeface="Open Sans Extrabold"/>
              </a:defRPr>
            </a:lvl4pPr>
            <a:lvl5pPr marL="228600" indent="-228600">
              <a:defRPr sz="1400">
                <a:solidFill>
                  <a:srgbClr val="FFFFFF"/>
                </a:solidFill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9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7609" y="6241473"/>
            <a:ext cx="10033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42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view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909" y="6237644"/>
            <a:ext cx="1016000" cy="3340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06" y="550056"/>
            <a:ext cx="604893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354576" y="3195483"/>
            <a:ext cx="2616605" cy="266239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46" name="Text Placeholder 40"/>
          <p:cNvSpPr>
            <a:spLocks noGrp="1"/>
          </p:cNvSpPr>
          <p:nvPr>
            <p:ph type="body" sz="quarter" idx="18" hasCustomPrompt="1"/>
          </p:nvPr>
        </p:nvSpPr>
        <p:spPr>
          <a:xfrm>
            <a:off x="3351621" y="3195483"/>
            <a:ext cx="2594881" cy="266239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54013" y="2019300"/>
            <a:ext cx="6080125" cy="1085850"/>
          </a:xfrm>
          <a:prstGeom prst="rect">
            <a:avLst/>
          </a:prstGeom>
        </p:spPr>
        <p:txBody>
          <a:bodyPr vert="horz"/>
          <a:lstStyle>
            <a:lvl1pPr marL="1588" indent="0">
              <a:buNone/>
              <a:defRPr sz="1600">
                <a:latin typeface="Open Sans Extrabold"/>
                <a:cs typeface="Open Sans Extrabold"/>
              </a:defRPr>
            </a:lvl1pPr>
            <a:lvl2pPr marL="1588" indent="0">
              <a:buNone/>
              <a:defRPr sz="1600">
                <a:latin typeface="Open Sans Extrabold"/>
                <a:cs typeface="Open Sans Extrabold"/>
              </a:defRPr>
            </a:lvl2pPr>
            <a:lvl3pPr marL="1588" indent="0">
              <a:buNone/>
              <a:defRPr sz="1600">
                <a:latin typeface="Open Sans Extrabold"/>
                <a:cs typeface="Open Sans Extrabold"/>
              </a:defRPr>
            </a:lvl3pPr>
            <a:lvl4pPr marL="1588" indent="0">
              <a:buNone/>
              <a:defRPr sz="1600">
                <a:latin typeface="Open Sans Extrabold"/>
                <a:cs typeface="Open Sans Extrabold"/>
              </a:defRPr>
            </a:lvl4pPr>
            <a:lvl5pPr marL="1588" indent="0">
              <a:buNone/>
              <a:defRPr sz="1600"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562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verview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06" y="550056"/>
            <a:ext cx="604893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354576" y="3195483"/>
            <a:ext cx="2616605" cy="266239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46" name="Text Placeholder 40"/>
          <p:cNvSpPr>
            <a:spLocks noGrp="1"/>
          </p:cNvSpPr>
          <p:nvPr>
            <p:ph type="body" sz="quarter" idx="18" hasCustomPrompt="1"/>
          </p:nvPr>
        </p:nvSpPr>
        <p:spPr>
          <a:xfrm>
            <a:off x="3351621" y="3195483"/>
            <a:ext cx="2594881" cy="266239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0" indent="0">
              <a:buNone/>
              <a:defRPr sz="1200" b="0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9144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3pPr>
            <a:lvl4pPr marL="13716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4pPr>
            <a:lvl5pPr marL="1828800" indent="0">
              <a:buNone/>
              <a:defRPr sz="1200" b="0" i="0">
                <a:solidFill>
                  <a:srgbClr val="000000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GB" dirty="0" smtClean="0"/>
              <a:t>This is a placeholder subheading</a:t>
            </a:r>
          </a:p>
          <a:p>
            <a:pPr lvl="1"/>
            <a:r>
              <a:rPr lang="en-GB" dirty="0" smtClean="0"/>
              <a:t>This is the placeholder body copy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54013" y="2019300"/>
            <a:ext cx="6080125" cy="1085850"/>
          </a:xfrm>
          <a:prstGeom prst="rect">
            <a:avLst/>
          </a:prstGeom>
        </p:spPr>
        <p:txBody>
          <a:bodyPr vert="horz"/>
          <a:lstStyle>
            <a:lvl1pPr marL="1588" indent="0">
              <a:buNone/>
              <a:defRPr sz="160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  <a:lvl2pPr marL="1588" indent="0">
              <a:buNone/>
              <a:defRPr sz="1600">
                <a:solidFill>
                  <a:srgbClr val="FFFFFF"/>
                </a:solidFill>
                <a:latin typeface="Open Sans Extrabold"/>
                <a:cs typeface="Open Sans Extrabold"/>
              </a:defRPr>
            </a:lvl2pPr>
            <a:lvl3pPr marL="1588" indent="0">
              <a:buNone/>
              <a:defRPr sz="1600">
                <a:latin typeface="Open Sans Extrabold"/>
                <a:cs typeface="Open Sans Extrabold"/>
              </a:defRPr>
            </a:lvl3pPr>
            <a:lvl4pPr marL="1588" indent="0">
              <a:buNone/>
              <a:defRPr sz="1600">
                <a:latin typeface="Open Sans Extrabold"/>
                <a:cs typeface="Open Sans Extrabold"/>
              </a:defRPr>
            </a:lvl4pPr>
            <a:lvl5pPr marL="1588" indent="0">
              <a:buNone/>
              <a:defRPr sz="1600">
                <a:latin typeface="Open Sans Extrabold"/>
                <a:cs typeface="Open Sans Extrabold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  <a:endParaRPr lang="en-US" dirty="0"/>
          </a:p>
        </p:txBody>
      </p:sp>
      <p:sp>
        <p:nvSpPr>
          <p:cNvPr id="8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1950065" y="6237289"/>
            <a:ext cx="6849448" cy="334384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7609" y="6241473"/>
            <a:ext cx="10033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12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34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28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714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Open Sans Extrabold"/>
          <a:ea typeface="+mj-ea"/>
          <a:cs typeface="Open Sans Extra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Open Sans Extrabold"/>
          <a:ea typeface="+mn-ea"/>
          <a:cs typeface="Open Sans Extra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Open Sans Extrabold"/>
          <a:ea typeface="+mn-ea"/>
          <a:cs typeface="Open Sans Extra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Open Sans Extrabold"/>
          <a:ea typeface="+mn-ea"/>
          <a:cs typeface="Open Sans Extra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Open Sans"/>
          <a:ea typeface="+mn-ea"/>
          <a:cs typeface="Open San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Open Sans"/>
          <a:ea typeface="+mn-ea"/>
          <a:cs typeface="Open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82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90" r:id="rId2"/>
    <p:sldLayoutId id="2147483655" r:id="rId3"/>
    <p:sldLayoutId id="2147483696" r:id="rId4"/>
    <p:sldLayoutId id="2147483671" r:id="rId5"/>
    <p:sldLayoutId id="2147483697" r:id="rId6"/>
    <p:sldLayoutId id="2147483698" r:id="rId7"/>
    <p:sldLayoutId id="2147483672" r:id="rId8"/>
    <p:sldLayoutId id="2147483699" r:id="rId9"/>
    <p:sldLayoutId id="2147483673" r:id="rId10"/>
    <p:sldLayoutId id="2147483674" r:id="rId11"/>
    <p:sldLayoutId id="2147483708" r:id="rId12"/>
    <p:sldLayoutId id="2147483712" r:id="rId13"/>
    <p:sldLayoutId id="2147483700" r:id="rId14"/>
    <p:sldLayoutId id="2147483709" r:id="rId15"/>
    <p:sldLayoutId id="2147483701" r:id="rId16"/>
    <p:sldLayoutId id="2147483675" r:id="rId17"/>
    <p:sldLayoutId id="2147483702" r:id="rId18"/>
    <p:sldLayoutId id="2147483710" r:id="rId19"/>
    <p:sldLayoutId id="2147483676" r:id="rId20"/>
    <p:sldLayoutId id="2147483711" r:id="rId21"/>
    <p:sldLayoutId id="2147483683" r:id="rId22"/>
    <p:sldLayoutId id="2147483703" r:id="rId23"/>
    <p:sldLayoutId id="2147483680" r:id="rId24"/>
    <p:sldLayoutId id="2147483704" r:id="rId25"/>
    <p:sldLayoutId id="2147483681" r:id="rId26"/>
    <p:sldLayoutId id="2147483705" r:id="rId27"/>
    <p:sldLayoutId id="2147483682" r:id="rId28"/>
    <p:sldLayoutId id="2147483706" r:id="rId29"/>
    <p:sldLayoutId id="2147483707" r:id="rId30"/>
    <p:sldLayoutId id="2147483684" r:id="rId31"/>
  </p:sldLayoutIdLst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Open Sans Extrabold"/>
          <a:ea typeface="+mj-ea"/>
          <a:cs typeface="Open Sans Extra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Open Sans Extrabold"/>
          <a:ea typeface="+mn-ea"/>
          <a:cs typeface="Open Sans Extra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Open Sans Extrabold"/>
          <a:ea typeface="+mn-ea"/>
          <a:cs typeface="Open Sans Extra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Open Sans Extrabold"/>
          <a:ea typeface="+mn-ea"/>
          <a:cs typeface="Open Sans Extra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Open Sans"/>
          <a:ea typeface="+mn-ea"/>
          <a:cs typeface="Open San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Open Sans"/>
          <a:ea typeface="+mn-ea"/>
          <a:cs typeface="Open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25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94" r:id="rId3"/>
    <p:sldLayoutId id="214748369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93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91" r:id="rId4"/>
    <p:sldLayoutId id="2147483692" r:id="rId5"/>
    <p:sldLayoutId id="2147483693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4.png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0.jpg"/><Relationship Id="rId5" Type="http://schemas.openxmlformats.org/officeDocument/2006/relationships/image" Target="../media/image14.png"/><Relationship Id="rId4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nectar.northampton.ac.uk/5115/" TargetMode="External"/><Relationship Id="rId7" Type="http://schemas.openxmlformats.org/officeDocument/2006/relationships/hyperlink" Target="http://nectar.northampton.ac.uk/6340/" TargetMode="External"/><Relationship Id="rId2" Type="http://schemas.openxmlformats.org/officeDocument/2006/relationships/hyperlink" Target="http://nectar.northampton.ac.uk/5703/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nectar.northampton.ac.uk/4947/" TargetMode="External"/><Relationship Id="rId5" Type="http://schemas.openxmlformats.org/officeDocument/2006/relationships/hyperlink" Target="http://nectar.northampton.ac.uk/6015/" TargetMode="External"/><Relationship Id="rId4" Type="http://schemas.openxmlformats.org/officeDocument/2006/relationships/hyperlink" Target="http://nectar.northampton.ac.uk/5691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f.imperial.ac.uk/blog/openaccess/2015/06/19/new-workflow-be-ref-compliant/" TargetMode="Externa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NECTAResearch" TargetMode="External"/><Relationship Id="rId2" Type="http://schemas.openxmlformats.org/officeDocument/2006/relationships/hyperlink" Target="mailto:nectar@Northampton.ac.uk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hyperlink" Target="https://researchsupporthub.northampton.ac.uk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NECTAResearch" TargetMode="External"/><Relationship Id="rId2" Type="http://schemas.openxmlformats.org/officeDocument/2006/relationships/hyperlink" Target="mailto:nectar@Northampton.ac.uk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researchsupporthub.northampton.ac.uk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3100" y="195021"/>
            <a:ext cx="5586596" cy="1470025"/>
          </a:xfrm>
        </p:spPr>
        <p:txBody>
          <a:bodyPr>
            <a:noAutofit/>
          </a:bodyPr>
          <a:lstStyle/>
          <a:p>
            <a:r>
              <a:rPr lang="en-GB" sz="54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Access…</a:t>
            </a:r>
            <a:endParaRPr lang="en-GB" sz="5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Placeholder 27"/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5" r="25415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6260863" y="5827332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</a:rPr>
              <a:t>Dawn Hibbert</a:t>
            </a:r>
          </a:p>
          <a:p>
            <a:pPr algn="r"/>
            <a:r>
              <a:rPr lang="en-GB" dirty="0" smtClean="0">
                <a:solidFill>
                  <a:schemeClr val="bg1"/>
                </a:solidFill>
              </a:rPr>
              <a:t>Head of Research Support</a:t>
            </a:r>
          </a:p>
          <a:p>
            <a:pPr algn="r"/>
            <a:r>
              <a:rPr lang="en-GB" dirty="0" smtClean="0">
                <a:solidFill>
                  <a:schemeClr val="bg1"/>
                </a:solidFill>
              </a:rPr>
              <a:t>University of Northampton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38529" y="1118351"/>
            <a:ext cx="547687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dirty="0" smtClean="0">
                <a:solidFill>
                  <a:schemeClr val="bg2"/>
                </a:solidFill>
              </a:rPr>
              <a:t>Increasing engagement with academics to move beyond compliance</a:t>
            </a:r>
            <a:endParaRPr lang="en-GB" sz="6000" dirty="0">
              <a:solidFill>
                <a:schemeClr val="bg2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4747142"/>
            <a:ext cx="19208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Photo by DAVID ILIFF. License: CC-BY-SA 3.0</a:t>
            </a:r>
            <a:endParaRPr lang="en-GB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689045" y="175674"/>
            <a:ext cx="308122" cy="48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7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496821"/>
              </p:ext>
            </p:extLst>
          </p:nvPr>
        </p:nvGraphicFramePr>
        <p:xfrm>
          <a:off x="2135621" y="187660"/>
          <a:ext cx="4767263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4" name="Picture" r:id="rId4" imgW="4767485" imgH="640135" progId="PhotoDraw.Document.2">
                  <p:embed/>
                </p:oleObj>
              </mc:Choice>
              <mc:Fallback>
                <p:oleObj name="Picture" r:id="rId4" imgW="4767485" imgH="640135" progId="PhotoDraw.Document.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35621" y="187660"/>
                        <a:ext cx="4767263" cy="639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318748" y="1236292"/>
            <a:ext cx="552599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“28 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2014: Imperial have released their subscription data – £1,340,213. This takes the Russell Group to a total of £15.7 million in subscription fees to Elsevier alone with data related to four universities still outstanding.” (Brook, 2017)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3898081"/>
              </p:ext>
            </p:extLst>
          </p:nvPr>
        </p:nvGraphicFramePr>
        <p:xfrm>
          <a:off x="4808256" y="3970664"/>
          <a:ext cx="4454768" cy="2998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" name="Picture" r:id="rId6" imgW="4682134" imgH="3151905" progId="PhotoDraw.Document.2">
                  <p:embed/>
                </p:oleObj>
              </mc:Choice>
              <mc:Fallback>
                <p:oleObj name="Picture" r:id="rId6" imgW="4682134" imgH="3151905" progId="PhotoDraw.Document.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08256" y="3970664"/>
                        <a:ext cx="4454768" cy="29985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98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496821"/>
              </p:ext>
            </p:extLst>
          </p:nvPr>
        </p:nvGraphicFramePr>
        <p:xfrm>
          <a:off x="2135621" y="187660"/>
          <a:ext cx="4767263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Picture" r:id="rId4" imgW="4767485" imgH="640135" progId="PhotoDraw.Document.2">
                  <p:embed/>
                </p:oleObj>
              </mc:Choice>
              <mc:Fallback>
                <p:oleObj name="Picture" r:id="rId4" imgW="4767485" imgH="640135" progId="PhotoDraw.Document.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35621" y="187660"/>
                        <a:ext cx="4767263" cy="639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2179" y="3929739"/>
            <a:ext cx="3651821" cy="28044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8764" y="811206"/>
            <a:ext cx="57043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"The 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for positive effects from open access on citation rates has been widely promoted for some years, but this is the first time we have analysed our home-grown outputs. Not only does open access make our research outputs widely available and visible, we can correlate the open access figures with increased citation rates."(Bath.ac.uk, 2017)</a:t>
            </a:r>
          </a:p>
        </p:txBody>
      </p:sp>
    </p:spTree>
    <p:extLst>
      <p:ext uri="{BB962C8B-B14F-4D97-AF65-F5344CB8AC3E}">
        <p14:creationId xmlns:p14="http://schemas.microsoft.com/office/powerpoint/2010/main" val="168444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496821"/>
              </p:ext>
            </p:extLst>
          </p:nvPr>
        </p:nvGraphicFramePr>
        <p:xfrm>
          <a:off x="2135621" y="187660"/>
          <a:ext cx="4767263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Picture" r:id="rId4" imgW="4767485" imgH="640135" progId="PhotoDraw.Document.2">
                  <p:embed/>
                </p:oleObj>
              </mc:Choice>
              <mc:Fallback>
                <p:oleObj name="Picture" r:id="rId4" imgW="4767485" imgH="640135" progId="PhotoDraw.Document.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35621" y="187660"/>
                        <a:ext cx="4767263" cy="639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50638" y="1127719"/>
            <a:ext cx="82641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“Open </a:t>
            </a: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publications get a 22% higher citation rate” (</a:t>
            </a:r>
            <a:r>
              <a:rPr lang="en-GB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Kullman</a:t>
            </a: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2014</a:t>
            </a:r>
            <a:r>
              <a:rPr lang="en-GB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316" y="2728903"/>
            <a:ext cx="4048516" cy="30363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7838" y="3111963"/>
            <a:ext cx="47449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Education… Greater Impact… Transparency… Trust!</a:t>
            </a:r>
          </a:p>
        </p:txBody>
      </p:sp>
    </p:spTree>
    <p:extLst>
      <p:ext uri="{BB962C8B-B14F-4D97-AF65-F5344CB8AC3E}">
        <p14:creationId xmlns:p14="http://schemas.microsoft.com/office/powerpoint/2010/main" val="291767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58588" y="346355"/>
            <a:ext cx="8901953" cy="90870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Open Sans Extrabold"/>
                <a:ea typeface="+mj-ea"/>
                <a:cs typeface="Open Sans Extrabold"/>
              </a:defRPr>
            </a:lvl1pPr>
          </a:lstStyle>
          <a:p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2017… And Beyond</a:t>
            </a:r>
            <a:endParaRPr lang="en-GB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871" y="4659415"/>
            <a:ext cx="87006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“If it’s all open access… how do people find “my” work… and how do “I” find the research “I” need…”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991774296"/>
              </p:ext>
            </p:extLst>
          </p:nvPr>
        </p:nvGraphicFramePr>
        <p:xfrm>
          <a:off x="3511565" y="81023"/>
          <a:ext cx="5157873" cy="4693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5945" y="879745"/>
            <a:ext cx="347402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Acceptance (if reluctant) that articles must be open access!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Extending open access to other outputs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visibility of research outputs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Shifting focus to Digital Preservation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31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58588" y="346355"/>
            <a:ext cx="8901953" cy="90870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Open Sans Extrabold"/>
                <a:ea typeface="+mj-ea"/>
                <a:cs typeface="Open Sans Extrabold"/>
              </a:defRPr>
            </a:lvl1pPr>
          </a:lstStyle>
          <a:p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Engagement with Open Access</a:t>
            </a:r>
          </a:p>
          <a:p>
            <a:endParaRPr lang="en-GB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180476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Demonstrating the Value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Automatic tweeting of full-text deposited in Repository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2221507"/>
            <a:ext cx="6587034" cy="382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0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58588" y="346355"/>
            <a:ext cx="8901953" cy="90870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Open Sans Extrabold"/>
                <a:ea typeface="+mj-ea"/>
                <a:cs typeface="Open Sans Extrabold"/>
              </a:defRPr>
            </a:lvl1pPr>
          </a:lstStyle>
          <a:p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Engagement with Open Access</a:t>
            </a:r>
          </a:p>
          <a:p>
            <a:endParaRPr lang="en-GB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430091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Decreasing administrative time – clear and precise guidance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Gathering examples of when open access has made a direct different to academics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visibility of outputs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Repository – mobile friendly? Indexed?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academics with visual statistics – use of </a:t>
            </a:r>
            <a:r>
              <a:rPr lang="en-GB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altmetric</a:t>
            </a: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donut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72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58588" y="346355"/>
            <a:ext cx="8901953" cy="90870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Open Sans Extrabold"/>
                <a:ea typeface="+mj-ea"/>
                <a:cs typeface="Open Sans Extrabold"/>
              </a:defRPr>
            </a:lvl1pPr>
          </a:lstStyle>
          <a:p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Engagement with Open Access</a:t>
            </a:r>
          </a:p>
          <a:p>
            <a:endParaRPr lang="en-GB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974249"/>
              </p:ext>
            </p:extLst>
          </p:nvPr>
        </p:nvGraphicFramePr>
        <p:xfrm>
          <a:off x="358588" y="1345675"/>
          <a:ext cx="8528237" cy="4221196"/>
        </p:xfrm>
        <a:graphic>
          <a:graphicData uri="http://schemas.openxmlformats.org/drawingml/2006/table">
            <a:tbl>
              <a:tblPr/>
              <a:tblGrid>
                <a:gridCol w="7252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5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634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 10 Downloads</a:t>
                      </a:r>
                      <a:endParaRPr lang="en-GB" sz="14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3908" marR="23908" marT="11954" marB="11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text </a:t>
                      </a:r>
                      <a:r>
                        <a:rPr lang="en-GB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Downloads</a:t>
                      </a:r>
                    </a:p>
                  </a:txBody>
                  <a:tcPr marL="23908" marR="23908" marT="11954" marB="11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26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Pickton, M. (2013) </a:t>
                      </a:r>
                      <a:r>
                        <a:rPr lang="en-US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2"/>
                        </a:rPr>
                        <a:t>Writing your research plan.</a:t>
                      </a:r>
                      <a:r>
                        <a:rPr lang="en-US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In: Grant, M. J., Sen, B. and Spring, H. (eds.) Research, Evaluation and Audit: Key Steps in Demonstrating Your Value. London: Facet Publishing. pp. 45-63.</a:t>
                      </a:r>
                    </a:p>
                  </a:txBody>
                  <a:tcPr marL="23908" marR="23908" marT="11954" marB="11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4861</a:t>
                      </a:r>
                    </a:p>
                  </a:txBody>
                  <a:tcPr marL="23908" marR="23908" marT="11954" marB="11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771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Lama, A., Bates, M. P., Covington, A. D., Allen, S. C. H. and Antunes, A. P. M. (2013) </a:t>
                      </a:r>
                      <a:r>
                        <a:rPr lang="en-US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Methods of isolation and identification of pathogenic and potential pathogenic bacteria from skins and tannery effluents.</a:t>
                      </a:r>
                      <a:r>
                        <a:rPr lang="en-US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Journal of the American Leather Chemists Association. 108(2), pp. 48-62. 0002-9726.</a:t>
                      </a:r>
                    </a:p>
                  </a:txBody>
                  <a:tcPr marL="23908" marR="23908" marT="11954" marB="11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2489</a:t>
                      </a:r>
                    </a:p>
                  </a:txBody>
                  <a:tcPr marL="23908" marR="23908" marT="11954" marB="11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Livingstone, I. and Warren, A. (1996) </a:t>
                      </a:r>
                      <a:r>
                        <a:rPr lang="en-US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Aeolian Geomorphology: an Introduction.</a:t>
                      </a:r>
                      <a:r>
                        <a:rPr lang="en-US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Harlow: Longman. 058208704X.</a:t>
                      </a:r>
                    </a:p>
                  </a:txBody>
                  <a:tcPr marL="23908" marR="23908" marT="11954" marB="11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1859</a:t>
                      </a:r>
                    </a:p>
                  </a:txBody>
                  <a:tcPr marL="23908" marR="23908" marT="11954" marB="11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Jackson, P. and Feldman, M. (2011) </a:t>
                      </a:r>
                      <a:r>
                        <a:rPr lang="en-US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The EDL: </a:t>
                      </a:r>
                      <a:r>
                        <a:rPr lang="en-US" sz="1400" dirty="0" err="1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Britainâ</a:t>
                      </a:r>
                      <a:r>
                        <a:rPr lang="en-US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s 'New Far Right' social movement.</a:t>
                      </a:r>
                      <a:r>
                        <a:rPr lang="en-US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Northampton: The University of Northampton.</a:t>
                      </a:r>
                    </a:p>
                  </a:txBody>
                  <a:tcPr marL="23908" marR="23908" marT="11954" marB="11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1628</a:t>
                      </a:r>
                    </a:p>
                  </a:txBody>
                  <a:tcPr marL="23908" marR="23908" marT="11954" marB="11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26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Mackley, J. S. (2012) </a:t>
                      </a:r>
                      <a:r>
                        <a:rPr lang="en-US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The Anglo Saxons and their gods (still) among us.</a:t>
                      </a:r>
                      <a:r>
                        <a:rPr lang="en-US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Lecture presented to: The University of Northampton Staff Research Forum, The University of Northampton, 12 March 2012. (Unpublished)</a:t>
                      </a:r>
                    </a:p>
                  </a:txBody>
                  <a:tcPr marL="23908" marR="23908" marT="11954" marB="11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1322</a:t>
                      </a:r>
                    </a:p>
                  </a:txBody>
                  <a:tcPr marL="23908" marR="23908" marT="11954" marB="11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261"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Kassem</a:t>
                      </a:r>
                      <a:r>
                        <a:rPr lang="en-US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R. (2014) </a:t>
                      </a:r>
                      <a:r>
                        <a:rPr lang="en-US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Detecting asset misappropriation: a framework for external auditors.</a:t>
                      </a:r>
                      <a:r>
                        <a:rPr lang="en-US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International Journal of Accounting, Auditing and Performance Evaluation (IJAAPE). 10(1), pp. 1-42. 1740-8008.</a:t>
                      </a:r>
                    </a:p>
                  </a:txBody>
                  <a:tcPr marL="23908" marR="23908" marT="11954" marB="11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1319</a:t>
                      </a:r>
                    </a:p>
                  </a:txBody>
                  <a:tcPr marL="23908" marR="23908" marT="11954" marB="11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150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58588" y="346355"/>
            <a:ext cx="8901953" cy="90870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Open Sans Extrabold"/>
                <a:ea typeface="+mj-ea"/>
                <a:cs typeface="Open Sans Extrabold"/>
              </a:defRPr>
            </a:lvl1pPr>
          </a:lstStyle>
          <a:p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Engagement with Open Access</a:t>
            </a:r>
          </a:p>
          <a:p>
            <a:endParaRPr lang="en-GB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53" t="16942" r="64758" b="11338"/>
          <a:stretch/>
        </p:blipFill>
        <p:spPr>
          <a:xfrm>
            <a:off x="1685926" y="1048393"/>
            <a:ext cx="5895974" cy="537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5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58588" y="346355"/>
            <a:ext cx="8901953" cy="90870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Open Sans Extrabold"/>
                <a:ea typeface="+mj-ea"/>
                <a:cs typeface="Open Sans Extrabold"/>
              </a:defRPr>
            </a:lvl1pPr>
          </a:lstStyle>
          <a:p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Engagement with Open Access</a:t>
            </a:r>
          </a:p>
          <a:p>
            <a:endParaRPr lang="en-GB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356370"/>
            <a:ext cx="8686800" cy="437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4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11283" y="346355"/>
            <a:ext cx="8901953" cy="90870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Open Sans Extrabold"/>
                <a:ea typeface="+mj-ea"/>
                <a:cs typeface="Open Sans Extrabold"/>
              </a:defRPr>
            </a:lvl1pPr>
          </a:lstStyle>
          <a:p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Engagement with Open Access</a:t>
            </a:r>
          </a:p>
          <a:p>
            <a:endParaRPr lang="en-GB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20585865"/>
              </p:ext>
            </p:extLst>
          </p:nvPr>
        </p:nvGraphicFramePr>
        <p:xfrm>
          <a:off x="2696106" y="1622629"/>
          <a:ext cx="7208684" cy="4632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104775" y="1248509"/>
            <a:ext cx="434836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Story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Kudos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from Repository to all other networks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 DOI of research output in press-releases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data from </a:t>
            </a:r>
            <a:r>
              <a:rPr lang="en-GB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Altmetrics</a:t>
            </a:r>
            <a:endParaRPr lang="en-GB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2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176703" y="293348"/>
            <a:ext cx="8258537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Open Sans Extrabold"/>
                <a:ea typeface="+mj-ea"/>
                <a:cs typeface="Open Sans Extrabold"/>
              </a:defRPr>
            </a:lvl1pPr>
          </a:lstStyle>
          <a:p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Journey towards Open Access</a:t>
            </a:r>
            <a:endParaRPr lang="en-GB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3993" y="1158257"/>
            <a:ext cx="908124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2002 </a:t>
            </a:r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GB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Budapest Open Access Initiative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2003 – Bethesda Statement &amp; Berlin Declaration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 – RCUK – position statement on Access to Research Outputs – principals of open access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 – Sherpa/Romeo Created</a:t>
            </a:r>
            <a:endParaRPr lang="en-GB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– Finch Report &amp; RCUK OA Policy – BIS &amp; RCUK Funding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– HEFCE’s Open Access Policy Announced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HEFCE’s Open Access Policy Commenced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Move to FAIR – Findable, Accessible, Interoperable and Reusable</a:t>
            </a:r>
          </a:p>
        </p:txBody>
      </p:sp>
    </p:spTree>
    <p:extLst>
      <p:ext uri="{BB962C8B-B14F-4D97-AF65-F5344CB8AC3E}">
        <p14:creationId xmlns:p14="http://schemas.microsoft.com/office/powerpoint/2010/main" val="213953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58588" y="174339"/>
            <a:ext cx="8901953" cy="90870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Open Sans Extrabold"/>
                <a:ea typeface="+mj-ea"/>
                <a:cs typeface="Open Sans Extrabold"/>
              </a:defRPr>
            </a:lvl1pPr>
          </a:lstStyle>
          <a:p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2017… And Beyond… All DATA…FAIR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3177" t="33996" r="63635" b="39264"/>
          <a:stretch/>
        </p:blipFill>
        <p:spPr>
          <a:xfrm>
            <a:off x="461638" y="1267310"/>
            <a:ext cx="8107632" cy="37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4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3313" t="34072" r="65267" b="30194"/>
          <a:stretch/>
        </p:blipFill>
        <p:spPr bwMode="auto">
          <a:xfrm>
            <a:off x="259490" y="795209"/>
            <a:ext cx="8662089" cy="4295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7373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58588" y="174339"/>
            <a:ext cx="8901953" cy="90870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Open Sans Extrabold"/>
                <a:ea typeface="+mj-ea"/>
                <a:cs typeface="Open Sans Extrabold"/>
              </a:defRPr>
            </a:lvl1pPr>
          </a:lstStyle>
          <a:p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value of data preservation</a:t>
            </a:r>
          </a:p>
          <a:p>
            <a:endParaRPr lang="en-GB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357" t="31343" r="63994" b="47391"/>
          <a:stretch/>
        </p:blipFill>
        <p:spPr>
          <a:xfrm>
            <a:off x="151338" y="1083042"/>
            <a:ext cx="8910045" cy="33773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6547" y="4547991"/>
            <a:ext cx="80935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“Good Research practice is one of the foundations of high-quality research.  Robust, reliable and reproducible studies are fundamental to driving scientific progress” 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(Wellcome.ac.uk, 2017)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4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58588" y="174339"/>
            <a:ext cx="8901953" cy="90870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Open Sans Extrabold"/>
                <a:ea typeface="+mj-ea"/>
                <a:cs typeface="Open Sans Extrabold"/>
              </a:defRPr>
            </a:lvl1pPr>
          </a:lstStyle>
          <a:p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Workflows</a:t>
            </a:r>
            <a:endParaRPr lang="en-GB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4270" y="1256036"/>
            <a:ext cx="70804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Academic Engagement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Mediated Academic Engagement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Engagement Required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…The path of least resistance &amp; maximum output</a:t>
            </a:r>
          </a:p>
        </p:txBody>
      </p:sp>
    </p:spTree>
    <p:extLst>
      <p:ext uri="{BB962C8B-B14F-4D97-AF65-F5344CB8AC3E}">
        <p14:creationId xmlns:p14="http://schemas.microsoft.com/office/powerpoint/2010/main" val="98501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58588" y="174339"/>
            <a:ext cx="8901953" cy="90870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Open Sans Extrabold"/>
                <a:ea typeface="+mj-ea"/>
                <a:cs typeface="Open Sans Extrabold"/>
              </a:defRPr>
            </a:lvl1pPr>
          </a:lstStyle>
          <a:p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Workflows</a:t>
            </a:r>
            <a:endParaRPr lang="en-GB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4270" y="1256036"/>
            <a:ext cx="7080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Academic Engagement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939112" y="2025816"/>
            <a:ext cx="715456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“academics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gave us a clear mission: 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one button solution to open access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haven’t quite achieved that yet, but since May we are running a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new workflow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reduces the complexity to one sentence: ‘When you have a paper accepted, deposit the peer-reviewed manuscript – we do the rest, no matter what type of open access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.’”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(Reimer, 2017)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39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58588" y="174339"/>
            <a:ext cx="8901953" cy="90870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Open Sans Extrabold"/>
                <a:ea typeface="+mj-ea"/>
                <a:cs typeface="Open Sans Extrabold"/>
              </a:defRPr>
            </a:lvl1pPr>
          </a:lstStyle>
          <a:p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Workflows</a:t>
            </a:r>
            <a:endParaRPr lang="en-GB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4269" y="934761"/>
            <a:ext cx="830374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Mediated Academic Engagement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Steps… Or more!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 to Publishing – 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heck for compliance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publication record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 Accepted Manuscript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record 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fter 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ublished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Library staff check metadata (sometimes twice – once on acceptance, once on publication)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50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58588" y="174339"/>
            <a:ext cx="8901953" cy="90870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Open Sans Extrabold"/>
                <a:ea typeface="+mj-ea"/>
                <a:cs typeface="Open Sans Extrabold"/>
              </a:defRPr>
            </a:lvl1pPr>
          </a:lstStyle>
          <a:p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Workflows</a:t>
            </a:r>
            <a:endParaRPr lang="en-GB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4269" y="934761"/>
            <a:ext cx="830374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Engagement Required </a:t>
            </a: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 the future)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Publishers send accepted manuscript and meta data to Repositories, including embargo periods (based on affiliation)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Academics notified when accepted manuscript entered to Repository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Repository automatically updated by publishers when articles published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Repository and Publishers link with </a:t>
            </a:r>
            <a:r>
              <a:rPr lang="en-GB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Orcids</a:t>
            </a: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06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58588" y="174339"/>
            <a:ext cx="8901953" cy="90870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Open Sans Extrabold"/>
                <a:ea typeface="+mj-ea"/>
                <a:cs typeface="Open Sans Extrabold"/>
              </a:defRPr>
            </a:lvl1pPr>
          </a:lstStyle>
          <a:p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Workflows</a:t>
            </a:r>
            <a:endParaRPr lang="en-GB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4269" y="934761"/>
            <a:ext cx="83037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Engagement Required </a:t>
            </a: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 the future)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we really want that?</a:t>
            </a:r>
          </a:p>
        </p:txBody>
      </p:sp>
    </p:spTree>
    <p:extLst>
      <p:ext uri="{BB962C8B-B14F-4D97-AF65-F5344CB8AC3E}">
        <p14:creationId xmlns:p14="http://schemas.microsoft.com/office/powerpoint/2010/main" val="367831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58588" y="174339"/>
            <a:ext cx="8901953" cy="90870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Open Sans Extrabold"/>
                <a:ea typeface="+mj-ea"/>
                <a:cs typeface="Open Sans Extrabold"/>
              </a:defRPr>
            </a:lvl1pPr>
          </a:lstStyle>
          <a:p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Workflows</a:t>
            </a:r>
            <a:endParaRPr lang="en-GB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4269" y="1128117"/>
            <a:ext cx="830374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Required</a:t>
            </a:r>
          </a:p>
          <a:p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minimal administration burden on academics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outputs into repositories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discoverability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disseminated quickly and preserved for future generations</a:t>
            </a:r>
          </a:p>
        </p:txBody>
      </p:sp>
    </p:spTree>
    <p:extLst>
      <p:ext uri="{BB962C8B-B14F-4D97-AF65-F5344CB8AC3E}">
        <p14:creationId xmlns:p14="http://schemas.microsoft.com/office/powerpoint/2010/main" val="32759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107950" y="76200"/>
            <a:ext cx="8848725" cy="5838825"/>
            <a:chOff x="107950" y="76200"/>
            <a:chExt cx="8848725" cy="5838825"/>
          </a:xfrm>
        </p:grpSpPr>
        <p:sp>
          <p:nvSpPr>
            <p:cNvPr id="68" name="Flowchart: Process 67"/>
            <p:cNvSpPr/>
            <p:nvPr/>
          </p:nvSpPr>
          <p:spPr>
            <a:xfrm>
              <a:off x="812800" y="733425"/>
              <a:ext cx="1149350" cy="590550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dirty="0" smtClean="0"/>
                <a:t>Journal Compliant</a:t>
              </a:r>
              <a:endParaRPr lang="en-GB" dirty="0"/>
            </a:p>
          </p:txBody>
        </p:sp>
        <p:sp>
          <p:nvSpPr>
            <p:cNvPr id="69" name="Flowchart: Process 68"/>
            <p:cNvSpPr/>
            <p:nvPr/>
          </p:nvSpPr>
          <p:spPr>
            <a:xfrm>
              <a:off x="2193925" y="438150"/>
              <a:ext cx="1149350" cy="590550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dirty="0" smtClean="0"/>
                <a:t>No</a:t>
              </a:r>
              <a:endParaRPr lang="en-GB" dirty="0"/>
            </a:p>
          </p:txBody>
        </p:sp>
        <p:sp>
          <p:nvSpPr>
            <p:cNvPr id="70" name="Flowchart: Process 69"/>
            <p:cNvSpPr/>
            <p:nvPr/>
          </p:nvSpPr>
          <p:spPr>
            <a:xfrm>
              <a:off x="2193925" y="1409700"/>
              <a:ext cx="1149350" cy="590550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dirty="0" smtClean="0"/>
                <a:t>Yes</a:t>
              </a:r>
              <a:endParaRPr lang="en-GB" dirty="0"/>
            </a:p>
          </p:txBody>
        </p:sp>
        <p:sp>
          <p:nvSpPr>
            <p:cNvPr id="71" name="Flowchart: Process 70"/>
            <p:cNvSpPr/>
            <p:nvPr/>
          </p:nvSpPr>
          <p:spPr>
            <a:xfrm>
              <a:off x="3575050" y="438150"/>
              <a:ext cx="1149350" cy="590550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400" dirty="0" smtClean="0"/>
                <a:t>Email Support Staff</a:t>
              </a:r>
            </a:p>
          </p:txBody>
        </p:sp>
        <p:sp>
          <p:nvSpPr>
            <p:cNvPr id="72" name="Flowchart: Process 71"/>
            <p:cNvSpPr/>
            <p:nvPr/>
          </p:nvSpPr>
          <p:spPr>
            <a:xfrm>
              <a:off x="6337300" y="438150"/>
              <a:ext cx="1149350" cy="590550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400" dirty="0" smtClean="0"/>
                <a:t>Can Exception be applied</a:t>
              </a:r>
              <a:endParaRPr lang="en-GB" sz="1400" dirty="0"/>
            </a:p>
          </p:txBody>
        </p:sp>
        <p:sp>
          <p:nvSpPr>
            <p:cNvPr id="73" name="Flowchart: Process 72"/>
            <p:cNvSpPr/>
            <p:nvPr/>
          </p:nvSpPr>
          <p:spPr>
            <a:xfrm>
              <a:off x="4956175" y="438150"/>
              <a:ext cx="1149350" cy="590550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600" dirty="0" smtClean="0"/>
                <a:t>Copyright Addendum</a:t>
              </a:r>
              <a:endParaRPr lang="en-GB" sz="1600" dirty="0"/>
            </a:p>
          </p:txBody>
        </p:sp>
        <p:sp>
          <p:nvSpPr>
            <p:cNvPr id="74" name="Flowchart: Process 73"/>
            <p:cNvSpPr/>
            <p:nvPr/>
          </p:nvSpPr>
          <p:spPr>
            <a:xfrm>
              <a:off x="3717925" y="1409700"/>
              <a:ext cx="1149350" cy="590550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400" dirty="0" smtClean="0"/>
                <a:t>Update Accepted Manuscript</a:t>
              </a:r>
              <a:endParaRPr lang="en-GB" sz="1400" dirty="0"/>
            </a:p>
          </p:txBody>
        </p:sp>
        <p:sp>
          <p:nvSpPr>
            <p:cNvPr id="75" name="Flowchart: Process 74"/>
            <p:cNvSpPr/>
            <p:nvPr/>
          </p:nvSpPr>
          <p:spPr>
            <a:xfrm>
              <a:off x="5003800" y="1409700"/>
              <a:ext cx="1149350" cy="590550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200" dirty="0" smtClean="0"/>
                <a:t>Add all metadata, date of publication</a:t>
              </a:r>
              <a:endParaRPr lang="en-GB" sz="1200" dirty="0"/>
            </a:p>
          </p:txBody>
        </p:sp>
        <p:sp>
          <p:nvSpPr>
            <p:cNvPr id="76" name="Flowchart: Process 75"/>
            <p:cNvSpPr/>
            <p:nvPr/>
          </p:nvSpPr>
          <p:spPr>
            <a:xfrm>
              <a:off x="6413500" y="1409700"/>
              <a:ext cx="1149350" cy="590550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100" dirty="0" smtClean="0"/>
                <a:t>Change status from Entry in Progress to For Validation</a:t>
              </a:r>
              <a:endParaRPr lang="en-GB" sz="1100" dirty="0"/>
            </a:p>
          </p:txBody>
        </p:sp>
        <p:sp>
          <p:nvSpPr>
            <p:cNvPr id="77" name="Flowchart: Process 76"/>
            <p:cNvSpPr/>
            <p:nvPr/>
          </p:nvSpPr>
          <p:spPr>
            <a:xfrm>
              <a:off x="2193925" y="2381250"/>
              <a:ext cx="1149350" cy="590550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400" dirty="0" smtClean="0"/>
                <a:t>Item checked by support staff</a:t>
              </a:r>
              <a:endParaRPr lang="en-GB" sz="1400" dirty="0"/>
            </a:p>
          </p:txBody>
        </p:sp>
        <p:sp>
          <p:nvSpPr>
            <p:cNvPr id="78" name="Flowchart: Process 77"/>
            <p:cNvSpPr/>
            <p:nvPr/>
          </p:nvSpPr>
          <p:spPr>
            <a:xfrm>
              <a:off x="3717925" y="2381250"/>
              <a:ext cx="1149350" cy="590550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400" dirty="0" smtClean="0"/>
                <a:t>Embargo Dates entered</a:t>
              </a:r>
              <a:endParaRPr lang="en-GB" sz="1400" dirty="0"/>
            </a:p>
          </p:txBody>
        </p:sp>
        <p:sp>
          <p:nvSpPr>
            <p:cNvPr id="79" name="Flowchart: Process 78"/>
            <p:cNvSpPr/>
            <p:nvPr/>
          </p:nvSpPr>
          <p:spPr>
            <a:xfrm>
              <a:off x="6413500" y="2381250"/>
              <a:ext cx="1149350" cy="590550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100" dirty="0"/>
                <a:t>Item </a:t>
              </a:r>
              <a:r>
                <a:rPr lang="en-GB" sz="1100" dirty="0" smtClean="0"/>
                <a:t>Validated &amp; published/</a:t>
              </a:r>
            </a:p>
            <a:p>
              <a:pPr algn="ctr"/>
              <a:r>
                <a:rPr lang="en-GB" sz="1100" dirty="0" smtClean="0"/>
                <a:t>embargoed</a:t>
              </a:r>
              <a:endParaRPr lang="en-GB" sz="1000" dirty="0"/>
            </a:p>
          </p:txBody>
        </p:sp>
        <p:sp>
          <p:nvSpPr>
            <p:cNvPr id="80" name="Flowchart: Process 79"/>
            <p:cNvSpPr/>
            <p:nvPr/>
          </p:nvSpPr>
          <p:spPr>
            <a:xfrm>
              <a:off x="107950" y="76200"/>
              <a:ext cx="1149350" cy="590550"/>
            </a:xfrm>
            <a:prstGeom prst="flowChartProcess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400" dirty="0" smtClean="0"/>
                <a:t>On/Prior to Acceptance</a:t>
              </a:r>
              <a:endParaRPr lang="en-GB" sz="1400" dirty="0"/>
            </a:p>
          </p:txBody>
        </p:sp>
        <p:sp>
          <p:nvSpPr>
            <p:cNvPr id="81" name="Flowchart: Process 80"/>
            <p:cNvSpPr/>
            <p:nvPr/>
          </p:nvSpPr>
          <p:spPr>
            <a:xfrm>
              <a:off x="115888" y="3276600"/>
              <a:ext cx="1149350" cy="590550"/>
            </a:xfrm>
            <a:prstGeom prst="flowChartProcess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400" dirty="0" smtClean="0"/>
                <a:t>When Published</a:t>
              </a:r>
              <a:endParaRPr lang="en-GB" sz="1400" dirty="0"/>
            </a:p>
          </p:txBody>
        </p:sp>
        <p:sp>
          <p:nvSpPr>
            <p:cNvPr id="82" name="Flowchart: Process 81"/>
            <p:cNvSpPr/>
            <p:nvPr/>
          </p:nvSpPr>
          <p:spPr>
            <a:xfrm>
              <a:off x="2193925" y="3276600"/>
              <a:ext cx="1149350" cy="590550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dirty="0" smtClean="0"/>
                <a:t>Update record</a:t>
              </a:r>
              <a:endParaRPr lang="en-GB" dirty="0"/>
            </a:p>
          </p:txBody>
        </p:sp>
        <p:sp>
          <p:nvSpPr>
            <p:cNvPr id="83" name="Flowchart: Process 82"/>
            <p:cNvSpPr/>
            <p:nvPr/>
          </p:nvSpPr>
          <p:spPr>
            <a:xfrm>
              <a:off x="3689350" y="3276600"/>
              <a:ext cx="1149350" cy="590550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400" dirty="0" smtClean="0"/>
                <a:t>Mark for revalidation</a:t>
              </a:r>
              <a:endParaRPr lang="en-GB" sz="1400" dirty="0"/>
            </a:p>
          </p:txBody>
        </p:sp>
        <p:sp>
          <p:nvSpPr>
            <p:cNvPr id="84" name="Flowchart: Process 83"/>
            <p:cNvSpPr/>
            <p:nvPr/>
          </p:nvSpPr>
          <p:spPr>
            <a:xfrm>
              <a:off x="5080000" y="3276600"/>
              <a:ext cx="1149350" cy="590550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400" dirty="0" smtClean="0"/>
                <a:t>Item checked by support staff</a:t>
              </a:r>
              <a:endParaRPr lang="en-GB" sz="1400" dirty="0"/>
            </a:p>
          </p:txBody>
        </p:sp>
        <p:sp>
          <p:nvSpPr>
            <p:cNvPr id="85" name="Flowchart: Process 84"/>
            <p:cNvSpPr/>
            <p:nvPr/>
          </p:nvSpPr>
          <p:spPr>
            <a:xfrm>
              <a:off x="5011737" y="2381250"/>
              <a:ext cx="1149350" cy="590550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400" dirty="0" smtClean="0"/>
                <a:t>Item edited for increased visibility</a:t>
              </a:r>
              <a:endParaRPr lang="en-GB" sz="1400" dirty="0"/>
            </a:p>
          </p:txBody>
        </p:sp>
        <p:sp>
          <p:nvSpPr>
            <p:cNvPr id="86" name="Flowchart: Process 85"/>
            <p:cNvSpPr/>
            <p:nvPr/>
          </p:nvSpPr>
          <p:spPr>
            <a:xfrm>
              <a:off x="7804150" y="3257550"/>
              <a:ext cx="1149350" cy="590550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400" dirty="0" smtClean="0"/>
                <a:t>Item live tweeted by RSS feed</a:t>
              </a:r>
              <a:endParaRPr lang="en-GB" sz="1400" dirty="0"/>
            </a:p>
          </p:txBody>
        </p:sp>
        <p:cxnSp>
          <p:nvCxnSpPr>
            <p:cNvPr id="87" name="Straight Arrow Connector 86"/>
            <p:cNvCxnSpPr>
              <a:stCxn id="68" idx="3"/>
            </p:cNvCxnSpPr>
            <p:nvPr/>
          </p:nvCxnSpPr>
          <p:spPr>
            <a:xfrm flipV="1">
              <a:off x="1962150" y="923925"/>
              <a:ext cx="231775" cy="10477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>
              <a:endCxn id="70" idx="1"/>
            </p:cNvCxnSpPr>
            <p:nvPr/>
          </p:nvCxnSpPr>
          <p:spPr>
            <a:xfrm>
              <a:off x="1781175" y="1323975"/>
              <a:ext cx="412750" cy="38100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>
              <a:stCxn id="69" idx="3"/>
              <a:endCxn id="71" idx="1"/>
            </p:cNvCxnSpPr>
            <p:nvPr/>
          </p:nvCxnSpPr>
          <p:spPr>
            <a:xfrm>
              <a:off x="3343275" y="733425"/>
              <a:ext cx="231775" cy="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71" idx="3"/>
              <a:endCxn id="73" idx="1"/>
            </p:cNvCxnSpPr>
            <p:nvPr/>
          </p:nvCxnSpPr>
          <p:spPr>
            <a:xfrm>
              <a:off x="4724400" y="733425"/>
              <a:ext cx="231775" cy="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73" idx="3"/>
              <a:endCxn id="72" idx="1"/>
            </p:cNvCxnSpPr>
            <p:nvPr/>
          </p:nvCxnSpPr>
          <p:spPr>
            <a:xfrm>
              <a:off x="6105525" y="733425"/>
              <a:ext cx="231775" cy="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70" idx="3"/>
              <a:endCxn id="74" idx="1"/>
            </p:cNvCxnSpPr>
            <p:nvPr/>
          </p:nvCxnSpPr>
          <p:spPr>
            <a:xfrm>
              <a:off x="3343275" y="1704975"/>
              <a:ext cx="374650" cy="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>
              <a:stCxn id="74" idx="3"/>
              <a:endCxn id="75" idx="1"/>
            </p:cNvCxnSpPr>
            <p:nvPr/>
          </p:nvCxnSpPr>
          <p:spPr>
            <a:xfrm>
              <a:off x="4867275" y="1704975"/>
              <a:ext cx="136525" cy="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>
              <a:stCxn id="75" idx="3"/>
              <a:endCxn id="76" idx="1"/>
            </p:cNvCxnSpPr>
            <p:nvPr/>
          </p:nvCxnSpPr>
          <p:spPr>
            <a:xfrm>
              <a:off x="6153150" y="1704975"/>
              <a:ext cx="260350" cy="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Elbow Connector 94"/>
            <p:cNvCxnSpPr>
              <a:stCxn id="76" idx="2"/>
            </p:cNvCxnSpPr>
            <p:nvPr/>
          </p:nvCxnSpPr>
          <p:spPr>
            <a:xfrm rot="5400000">
              <a:off x="4689475" y="-127000"/>
              <a:ext cx="171450" cy="4425950"/>
            </a:xfrm>
            <a:prstGeom prst="bentConnector2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flipH="1">
              <a:off x="2562225" y="2152650"/>
              <a:ext cx="9525" cy="22860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>
              <a:stCxn id="77" idx="3"/>
              <a:endCxn id="78" idx="1"/>
            </p:cNvCxnSpPr>
            <p:nvPr/>
          </p:nvCxnSpPr>
          <p:spPr>
            <a:xfrm>
              <a:off x="3343275" y="2676525"/>
              <a:ext cx="374650" cy="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78" idx="3"/>
              <a:endCxn id="85" idx="1"/>
            </p:cNvCxnSpPr>
            <p:nvPr/>
          </p:nvCxnSpPr>
          <p:spPr>
            <a:xfrm>
              <a:off x="4867275" y="2676525"/>
              <a:ext cx="144462" cy="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>
              <a:stCxn id="85" idx="3"/>
              <a:endCxn id="79" idx="1"/>
            </p:cNvCxnSpPr>
            <p:nvPr/>
          </p:nvCxnSpPr>
          <p:spPr>
            <a:xfrm>
              <a:off x="6161087" y="2676525"/>
              <a:ext cx="252413" cy="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>
              <a:stCxn id="81" idx="3"/>
              <a:endCxn id="82" idx="1"/>
            </p:cNvCxnSpPr>
            <p:nvPr/>
          </p:nvCxnSpPr>
          <p:spPr>
            <a:xfrm>
              <a:off x="1265238" y="3571875"/>
              <a:ext cx="928687" cy="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>
              <a:stCxn id="82" idx="3"/>
              <a:endCxn id="83" idx="1"/>
            </p:cNvCxnSpPr>
            <p:nvPr/>
          </p:nvCxnSpPr>
          <p:spPr>
            <a:xfrm>
              <a:off x="3343275" y="3571875"/>
              <a:ext cx="346075" cy="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>
              <a:stCxn id="83" idx="3"/>
              <a:endCxn id="84" idx="1"/>
            </p:cNvCxnSpPr>
            <p:nvPr/>
          </p:nvCxnSpPr>
          <p:spPr>
            <a:xfrm>
              <a:off x="4838700" y="3571875"/>
              <a:ext cx="241300" cy="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>
              <a:stCxn id="84" idx="3"/>
            </p:cNvCxnSpPr>
            <p:nvPr/>
          </p:nvCxnSpPr>
          <p:spPr>
            <a:xfrm flipV="1">
              <a:off x="6229350" y="3552825"/>
              <a:ext cx="184150" cy="1905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>
              <a:endCxn id="86" idx="1"/>
            </p:cNvCxnSpPr>
            <p:nvPr/>
          </p:nvCxnSpPr>
          <p:spPr>
            <a:xfrm>
              <a:off x="7562850" y="3552825"/>
              <a:ext cx="241300" cy="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Flowchart: Process 104"/>
            <p:cNvSpPr/>
            <p:nvPr/>
          </p:nvSpPr>
          <p:spPr>
            <a:xfrm>
              <a:off x="7804149" y="285749"/>
              <a:ext cx="530225" cy="295275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dirty="0" smtClean="0"/>
                <a:t>Yes</a:t>
              </a:r>
              <a:endParaRPr lang="en-GB" dirty="0"/>
            </a:p>
          </p:txBody>
        </p:sp>
        <p:sp>
          <p:nvSpPr>
            <p:cNvPr id="106" name="Flowchart: Process 105"/>
            <p:cNvSpPr/>
            <p:nvPr/>
          </p:nvSpPr>
          <p:spPr>
            <a:xfrm>
              <a:off x="7804149" y="881062"/>
              <a:ext cx="530226" cy="295275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dirty="0" smtClean="0"/>
                <a:t>No</a:t>
              </a:r>
              <a:endParaRPr lang="en-GB" dirty="0"/>
            </a:p>
          </p:txBody>
        </p:sp>
        <p:cxnSp>
          <p:nvCxnSpPr>
            <p:cNvPr id="107" name="Straight Arrow Connector 106"/>
            <p:cNvCxnSpPr>
              <a:stCxn id="72" idx="3"/>
              <a:endCxn id="105" idx="1"/>
            </p:cNvCxnSpPr>
            <p:nvPr/>
          </p:nvCxnSpPr>
          <p:spPr>
            <a:xfrm flipV="1">
              <a:off x="7486650" y="433387"/>
              <a:ext cx="317499" cy="300038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>
              <a:stCxn id="72" idx="3"/>
              <a:endCxn id="106" idx="1"/>
            </p:cNvCxnSpPr>
            <p:nvPr/>
          </p:nvCxnSpPr>
          <p:spPr>
            <a:xfrm>
              <a:off x="7486650" y="733425"/>
              <a:ext cx="317499" cy="29527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Elbow Connector 108"/>
            <p:cNvCxnSpPr>
              <a:stCxn id="105" idx="3"/>
            </p:cNvCxnSpPr>
            <p:nvPr/>
          </p:nvCxnSpPr>
          <p:spPr>
            <a:xfrm>
              <a:off x="8334374" y="433387"/>
              <a:ext cx="295276" cy="890588"/>
            </a:xfrm>
            <a:prstGeom prst="bentConnector2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H="1">
              <a:off x="2768600" y="1323975"/>
              <a:ext cx="58610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>
              <a:endCxn id="70" idx="0"/>
            </p:cNvCxnSpPr>
            <p:nvPr/>
          </p:nvCxnSpPr>
          <p:spPr>
            <a:xfrm>
              <a:off x="2768600" y="1323975"/>
              <a:ext cx="0" cy="8572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Flowchart: Process 111"/>
            <p:cNvSpPr/>
            <p:nvPr/>
          </p:nvSpPr>
          <p:spPr>
            <a:xfrm>
              <a:off x="7804149" y="1528760"/>
              <a:ext cx="990600" cy="733427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200" dirty="0" smtClean="0"/>
                <a:t>Advise item </a:t>
              </a:r>
              <a:r>
                <a:rPr lang="en-GB" sz="1200" dirty="0" err="1" smtClean="0"/>
                <a:t>ineligble</a:t>
              </a:r>
              <a:r>
                <a:rPr lang="en-GB" sz="1200" dirty="0" smtClean="0"/>
                <a:t> for submission</a:t>
              </a:r>
              <a:endParaRPr lang="en-GB" sz="1200" dirty="0"/>
            </a:p>
          </p:txBody>
        </p:sp>
        <p:sp>
          <p:nvSpPr>
            <p:cNvPr id="113" name="Flowchart: Process 112"/>
            <p:cNvSpPr/>
            <p:nvPr/>
          </p:nvSpPr>
          <p:spPr>
            <a:xfrm>
              <a:off x="6429375" y="3267075"/>
              <a:ext cx="1149350" cy="590550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100" dirty="0"/>
                <a:t>Item Validated </a:t>
              </a:r>
              <a:r>
                <a:rPr lang="en-GB" sz="1100" dirty="0" smtClean="0"/>
                <a:t>&amp; published/</a:t>
              </a:r>
            </a:p>
            <a:p>
              <a:pPr algn="ctr"/>
              <a:r>
                <a:rPr lang="en-GB" sz="1100" dirty="0" smtClean="0"/>
                <a:t>embargoed</a:t>
              </a:r>
              <a:endParaRPr lang="en-GB" sz="1000" dirty="0"/>
            </a:p>
          </p:txBody>
        </p:sp>
        <p:cxnSp>
          <p:nvCxnSpPr>
            <p:cNvPr id="114" name="Straight Arrow Connector 113"/>
            <p:cNvCxnSpPr>
              <a:stCxn id="106" idx="2"/>
            </p:cNvCxnSpPr>
            <p:nvPr/>
          </p:nvCxnSpPr>
          <p:spPr>
            <a:xfrm flipH="1">
              <a:off x="8069261" y="1176337"/>
              <a:ext cx="1" cy="338138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H="1">
              <a:off x="4149725" y="2262187"/>
              <a:ext cx="3654424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 flipV="1">
              <a:off x="4149725" y="2000250"/>
              <a:ext cx="0" cy="261937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Flowchart: Process 116"/>
            <p:cNvSpPr/>
            <p:nvPr/>
          </p:nvSpPr>
          <p:spPr>
            <a:xfrm>
              <a:off x="115888" y="4324349"/>
              <a:ext cx="1149350" cy="590550"/>
            </a:xfrm>
            <a:prstGeom prst="flowChartProcess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400" dirty="0" smtClean="0"/>
                <a:t>Additional/</a:t>
              </a:r>
            </a:p>
            <a:p>
              <a:pPr algn="ctr"/>
              <a:r>
                <a:rPr lang="en-GB" sz="1400" dirty="0" smtClean="0"/>
                <a:t>Optional  Steps</a:t>
              </a:r>
              <a:endParaRPr lang="en-GB" sz="1400" dirty="0"/>
            </a:p>
          </p:txBody>
        </p:sp>
        <p:sp>
          <p:nvSpPr>
            <p:cNvPr id="118" name="Flowchart: Process 117"/>
            <p:cNvSpPr/>
            <p:nvPr/>
          </p:nvSpPr>
          <p:spPr>
            <a:xfrm>
              <a:off x="1557337" y="4324349"/>
              <a:ext cx="1149350" cy="590550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dirty="0" smtClean="0"/>
                <a:t>Link to funders</a:t>
              </a:r>
              <a:endParaRPr lang="en-GB" dirty="0"/>
            </a:p>
          </p:txBody>
        </p:sp>
        <p:sp>
          <p:nvSpPr>
            <p:cNvPr id="119" name="Flowchart: Process 118"/>
            <p:cNvSpPr/>
            <p:nvPr/>
          </p:nvSpPr>
          <p:spPr>
            <a:xfrm>
              <a:off x="2895601" y="4343400"/>
              <a:ext cx="1149350" cy="590550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dirty="0" smtClean="0"/>
                <a:t>Link to Project</a:t>
              </a:r>
              <a:endParaRPr lang="en-GB" dirty="0"/>
            </a:p>
          </p:txBody>
        </p:sp>
        <p:sp>
          <p:nvSpPr>
            <p:cNvPr id="120" name="Flowchart: Process 119"/>
            <p:cNvSpPr/>
            <p:nvPr/>
          </p:nvSpPr>
          <p:spPr>
            <a:xfrm>
              <a:off x="4273551" y="4343400"/>
              <a:ext cx="1149350" cy="590550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200" dirty="0" smtClean="0"/>
                <a:t>Put into lay terms – use of Kudos</a:t>
              </a:r>
              <a:endParaRPr lang="en-GB" sz="1200" dirty="0"/>
            </a:p>
          </p:txBody>
        </p:sp>
        <p:sp>
          <p:nvSpPr>
            <p:cNvPr id="121" name="Flowchart: Process 120"/>
            <p:cNvSpPr/>
            <p:nvPr/>
          </p:nvSpPr>
          <p:spPr>
            <a:xfrm>
              <a:off x="115888" y="5314950"/>
              <a:ext cx="1149350" cy="590550"/>
            </a:xfrm>
            <a:prstGeom prst="flowChartProcess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400" dirty="0" smtClean="0"/>
                <a:t>Support Staff</a:t>
              </a:r>
              <a:endParaRPr lang="en-GB" sz="1400" dirty="0"/>
            </a:p>
          </p:txBody>
        </p:sp>
        <p:sp>
          <p:nvSpPr>
            <p:cNvPr id="122" name="Flowchart: Process 121"/>
            <p:cNvSpPr/>
            <p:nvPr/>
          </p:nvSpPr>
          <p:spPr>
            <a:xfrm>
              <a:off x="1557337" y="5314950"/>
              <a:ext cx="1149350" cy="590550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200" dirty="0" smtClean="0"/>
                <a:t>Check publisher Policies</a:t>
              </a:r>
              <a:endParaRPr lang="en-GB" sz="1200" dirty="0"/>
            </a:p>
          </p:txBody>
        </p:sp>
        <p:sp>
          <p:nvSpPr>
            <p:cNvPr id="123" name="Flowchart: Process 122"/>
            <p:cNvSpPr/>
            <p:nvPr/>
          </p:nvSpPr>
          <p:spPr>
            <a:xfrm>
              <a:off x="4032251" y="5324475"/>
              <a:ext cx="1149350" cy="590550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400" dirty="0" smtClean="0"/>
                <a:t>Check Metadata</a:t>
              </a:r>
              <a:endParaRPr lang="en-GB" sz="1400" dirty="0"/>
            </a:p>
          </p:txBody>
        </p:sp>
        <p:sp>
          <p:nvSpPr>
            <p:cNvPr id="124" name="Flowchart: Process 123"/>
            <p:cNvSpPr/>
            <p:nvPr/>
          </p:nvSpPr>
          <p:spPr>
            <a:xfrm>
              <a:off x="5305426" y="5324475"/>
              <a:ext cx="1149350" cy="590550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400" dirty="0" smtClean="0"/>
                <a:t>Convert file to PDF/A</a:t>
              </a:r>
              <a:endParaRPr lang="en-GB" sz="1400" dirty="0"/>
            </a:p>
          </p:txBody>
        </p:sp>
        <p:sp>
          <p:nvSpPr>
            <p:cNvPr id="125" name="Flowchart: Process 124"/>
            <p:cNvSpPr/>
            <p:nvPr/>
          </p:nvSpPr>
          <p:spPr>
            <a:xfrm>
              <a:off x="6575426" y="5324475"/>
              <a:ext cx="1149350" cy="590550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200" dirty="0" smtClean="0"/>
                <a:t>Apply file naming conventions</a:t>
              </a:r>
              <a:endParaRPr lang="en-GB" sz="1200" dirty="0"/>
            </a:p>
          </p:txBody>
        </p:sp>
        <p:sp>
          <p:nvSpPr>
            <p:cNvPr id="126" name="Flowchart: Process 125"/>
            <p:cNvSpPr/>
            <p:nvPr/>
          </p:nvSpPr>
          <p:spPr>
            <a:xfrm>
              <a:off x="7807325" y="5324475"/>
              <a:ext cx="1149350" cy="590550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200" dirty="0" smtClean="0"/>
                <a:t>Add exception evidence</a:t>
              </a:r>
              <a:endParaRPr lang="en-GB" sz="1200" dirty="0"/>
            </a:p>
          </p:txBody>
        </p:sp>
        <p:sp>
          <p:nvSpPr>
            <p:cNvPr id="127" name="Flowchart: Process 126"/>
            <p:cNvSpPr/>
            <p:nvPr/>
          </p:nvSpPr>
          <p:spPr>
            <a:xfrm>
              <a:off x="2788444" y="5314950"/>
              <a:ext cx="1149350" cy="590550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200" dirty="0" smtClean="0"/>
                <a:t>Check Accepted Manuscript</a:t>
              </a:r>
              <a:endParaRPr lang="en-GB" sz="1200" dirty="0"/>
            </a:p>
          </p:txBody>
        </p:sp>
        <p:sp>
          <p:nvSpPr>
            <p:cNvPr id="128" name="Flowchart: Process 127"/>
            <p:cNvSpPr/>
            <p:nvPr/>
          </p:nvSpPr>
          <p:spPr>
            <a:xfrm>
              <a:off x="5688015" y="4324349"/>
              <a:ext cx="1149350" cy="590550"/>
            </a:xfrm>
            <a:prstGeom prst="flowChartProces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dirty="0" smtClean="0"/>
                <a:t>Link to </a:t>
              </a:r>
              <a:r>
                <a:rPr lang="en-GB" dirty="0" err="1" smtClean="0"/>
                <a:t>Orcid</a:t>
              </a:r>
              <a:endParaRPr lang="en-GB" dirty="0"/>
            </a:p>
          </p:txBody>
        </p:sp>
      </p:grpSp>
      <p:cxnSp>
        <p:nvCxnSpPr>
          <p:cNvPr id="3" name="Straight Arrow Connector 2"/>
          <p:cNvCxnSpPr/>
          <p:nvPr/>
        </p:nvCxnSpPr>
        <p:spPr>
          <a:xfrm>
            <a:off x="1265238" y="5591174"/>
            <a:ext cx="292099" cy="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123" idx="1"/>
          </p:cNvCxnSpPr>
          <p:nvPr/>
        </p:nvCxnSpPr>
        <p:spPr>
          <a:xfrm>
            <a:off x="3876677" y="5591174"/>
            <a:ext cx="155574" cy="28576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659459" y="5600699"/>
            <a:ext cx="188914" cy="19051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23" idx="3"/>
            <a:endCxn id="124" idx="1"/>
          </p:cNvCxnSpPr>
          <p:nvPr/>
        </p:nvCxnSpPr>
        <p:spPr>
          <a:xfrm>
            <a:off x="5181601" y="5619750"/>
            <a:ext cx="123825" cy="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24" idx="3"/>
            <a:endCxn id="125" idx="1"/>
          </p:cNvCxnSpPr>
          <p:nvPr/>
        </p:nvCxnSpPr>
        <p:spPr>
          <a:xfrm>
            <a:off x="6454776" y="5619750"/>
            <a:ext cx="120650" cy="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25" idx="3"/>
            <a:endCxn id="126" idx="1"/>
          </p:cNvCxnSpPr>
          <p:nvPr/>
        </p:nvCxnSpPr>
        <p:spPr>
          <a:xfrm>
            <a:off x="7724776" y="5619750"/>
            <a:ext cx="82549" cy="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447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38675" y="121898"/>
            <a:ext cx="8258537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Open Sans Extrabold"/>
                <a:ea typeface="+mj-ea"/>
                <a:cs typeface="Open Sans Extrabold"/>
              </a:defRPr>
            </a:lvl1pPr>
          </a:lstStyle>
          <a:p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2013… Finch Report, RCUK OA Policy, BIS, RCUK Funding &amp; </a:t>
            </a:r>
            <a:r>
              <a:rPr lang="en-GB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Orcids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319" y="1424957"/>
            <a:ext cx="90812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“Dirty Manuscript”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“Would jeopardise my career as a serious academic”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“It’s in the library – you can get a copy from there”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“It’s only £30 to buy the journal I publish in, if I make my article free the journal will go under”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“If people want to read my work they should pay for it”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“My work’s not funded by RCUK so doesn’t apply”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don’t want everyone to be able to read it, the people in my field are already able to read it”</a:t>
            </a:r>
          </a:p>
        </p:txBody>
      </p:sp>
    </p:spTree>
    <p:extLst>
      <p:ext uri="{BB962C8B-B14F-4D97-AF65-F5344CB8AC3E}">
        <p14:creationId xmlns:p14="http://schemas.microsoft.com/office/powerpoint/2010/main" val="323325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94512" y="1311161"/>
            <a:ext cx="8901953" cy="90870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Open Sans Extrabold"/>
                <a:ea typeface="+mj-ea"/>
                <a:cs typeface="Open Sans Extrabold"/>
              </a:defRPr>
            </a:lvl1pPr>
          </a:lstStyle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Open Access has come a long way, but still has a long way to go… we need to move open access to being seen to be beneficial, and the “norm” rather than compliance and to be extended to data and datasets.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3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38608" y="5680661"/>
            <a:ext cx="7232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kern="0" dirty="0" smtClean="0">
                <a:solidFill>
                  <a:prstClr val="black"/>
                </a:solidFill>
              </a:rPr>
              <a:t>Email -  </a:t>
            </a:r>
            <a:r>
              <a:rPr lang="en-GB" kern="0" dirty="0" smtClean="0">
                <a:solidFill>
                  <a:prstClr val="black"/>
                </a:solidFill>
                <a:hlinkClick r:id="rId2"/>
              </a:rPr>
              <a:t>nectar@Northampton.ac.uk</a:t>
            </a:r>
            <a:endParaRPr lang="en-GB" kern="0" dirty="0">
              <a:solidFill>
                <a:prstClr val="black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Twitter -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3"/>
              </a:rPr>
              <a:t>@</a:t>
            </a:r>
            <a:r>
              <a:rPr kumimoji="0" lang="en-GB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3"/>
              </a:rPr>
              <a:t>NECTAResearch</a:t>
            </a: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Research Support Hub -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4"/>
              </a:rPr>
              <a:t>https://researchsupporthub.northampton.ac.uk/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2885" y="589006"/>
            <a:ext cx="4535601" cy="453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38608" y="5680661"/>
            <a:ext cx="7232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kern="0" dirty="0" smtClean="0">
                <a:solidFill>
                  <a:prstClr val="black"/>
                </a:solidFill>
              </a:rPr>
              <a:t>Email -  </a:t>
            </a:r>
            <a:r>
              <a:rPr lang="en-GB" kern="0" dirty="0" smtClean="0">
                <a:solidFill>
                  <a:prstClr val="black"/>
                </a:solidFill>
                <a:hlinkClick r:id="rId2"/>
              </a:rPr>
              <a:t>nectar@Northampton.ac.uk</a:t>
            </a:r>
            <a:endParaRPr lang="en-GB" kern="0" dirty="0">
              <a:solidFill>
                <a:prstClr val="black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Twitter -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3"/>
              </a:rPr>
              <a:t>@</a:t>
            </a:r>
            <a:r>
              <a:rPr kumimoji="0" lang="en-GB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3"/>
              </a:rPr>
              <a:t>NECTAResearch</a:t>
            </a: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Research Support Hub -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4"/>
              </a:rPr>
              <a:t>https://researchsupporthub.northampton.ac.uk/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4240" y="394186"/>
            <a:ext cx="846859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1 Sample</a:t>
            </a:r>
            <a:r>
              <a:rPr lang="en-GB" dirty="0">
                <a:solidFill>
                  <a:schemeClr val="bg1"/>
                </a:solidFill>
              </a:rPr>
              <a:t>, I. (2017). </a:t>
            </a:r>
            <a:r>
              <a:rPr lang="en-GB" i="1" dirty="0">
                <a:solidFill>
                  <a:schemeClr val="bg1"/>
                </a:solidFill>
              </a:rPr>
              <a:t>Harvard University says it can't afford journal publishers' prices</a:t>
            </a:r>
            <a:r>
              <a:rPr lang="en-GB" dirty="0">
                <a:solidFill>
                  <a:schemeClr val="bg1"/>
                </a:solidFill>
              </a:rPr>
              <a:t>. [online] the Guardian. Available at: https://www.theguardian.com/science/2012/apr/24/harvard-university-journal-publishers-prices [Accessed 25 May 2017</a:t>
            </a:r>
            <a:r>
              <a:rPr lang="en-GB" dirty="0" smtClean="0">
                <a:solidFill>
                  <a:schemeClr val="bg1"/>
                </a:solidFill>
              </a:rPr>
              <a:t>].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2Brook, M. (2017). The cost of academic publishing. [online] Open Access Working Group. Available at: https://access.okfn.org/2014/04/24/the-cost-of-academic-publishing/ [Accessed 25 May 2017</a:t>
            </a:r>
            <a:r>
              <a:rPr lang="en-GB" dirty="0" smtClean="0">
                <a:solidFill>
                  <a:schemeClr val="bg1"/>
                </a:solidFill>
              </a:rPr>
              <a:t>].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3 Bath.ac.uk</a:t>
            </a:r>
            <a:r>
              <a:rPr lang="en-GB" dirty="0">
                <a:solidFill>
                  <a:schemeClr val="bg1"/>
                </a:solidFill>
              </a:rPr>
              <a:t>. (2017). Open Access increase correlated with jump in Bath citation rates | University of Bath. [online] Available at: http://www.bath.ac.uk/research/news/2017/01/11/oa-citations/ [Accessed 25 May 2017</a:t>
            </a:r>
            <a:r>
              <a:rPr lang="en-GB" dirty="0" smtClean="0">
                <a:solidFill>
                  <a:schemeClr val="bg1"/>
                </a:solidFill>
              </a:rPr>
              <a:t>].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4 Lars </a:t>
            </a:r>
            <a:r>
              <a:rPr lang="en-GB" dirty="0" err="1">
                <a:solidFill>
                  <a:schemeClr val="bg1"/>
                </a:solidFill>
              </a:rPr>
              <a:t>Kullman</a:t>
            </a:r>
            <a:r>
              <a:rPr lang="en-GB" dirty="0">
                <a:solidFill>
                  <a:schemeClr val="bg1"/>
                </a:solidFill>
              </a:rPr>
              <a:t>, (2014) The Effect of Open Access </a:t>
            </a:r>
            <a:r>
              <a:rPr lang="en-US" dirty="0">
                <a:solidFill>
                  <a:schemeClr val="bg1"/>
                </a:solidFill>
              </a:rPr>
              <a:t>Available at: http://publications.lib.chalmers.se/records/fulltext/198512/local_198512.pdf</a:t>
            </a:r>
            <a:r>
              <a:rPr lang="en-GB" dirty="0">
                <a:solidFill>
                  <a:schemeClr val="bg1"/>
                </a:solidFill>
              </a:rPr>
              <a:t>[Accessed 25 May 2017].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4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38151" y="161160"/>
            <a:ext cx="9144000" cy="90870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Open Sans Extrabold"/>
                <a:ea typeface="+mj-ea"/>
                <a:cs typeface="Open Sans Extrabold"/>
              </a:defRPr>
            </a:lvl1pPr>
          </a:lstStyle>
          <a:p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(After HEFCE’ Open Access Announcement)…</a:t>
            </a:r>
            <a:endParaRPr lang="en-GB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648" y="1379151"/>
            <a:ext cx="86446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don’t have time for this”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don’t have to give you anything until 2016”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“It doesn’t apply to my work”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can’t find it”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“What’s an accepted manuscript?”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“Can’t you use the published version?”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“Here’s a link to it, it’s on.. (SSRN, research gate or academia)”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“This is the version the publisher gave me”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“What about third party images”</a:t>
            </a:r>
          </a:p>
        </p:txBody>
      </p:sp>
    </p:spTree>
    <p:extLst>
      <p:ext uri="{BB962C8B-B14F-4D97-AF65-F5344CB8AC3E}">
        <p14:creationId xmlns:p14="http://schemas.microsoft.com/office/powerpoint/2010/main" val="398884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42047" y="241297"/>
            <a:ext cx="8901953" cy="90870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Open Sans Extrabold"/>
                <a:ea typeface="+mj-ea"/>
                <a:cs typeface="Open Sans Extrabold"/>
              </a:defRPr>
            </a:lvl1pPr>
          </a:lstStyle>
          <a:p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2016/2017</a:t>
            </a:r>
            <a:endParaRPr lang="en-GB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009961"/>
            <a:ext cx="9144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“This is likely to </a:t>
            </a: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submitted in the next REF can the University pay for the APC?”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“Can I make my work gold open access retrospectively?”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“We need funding for gold open access for non-funded research”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“You can remove my item if it helps for compliance for the University”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“I’m not going to be submitting it to the REF anyway”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“But it’s in </a:t>
            </a:r>
            <a:r>
              <a:rPr lang="en-GB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/SSRN/Another University, so you don’t need it”</a:t>
            </a:r>
          </a:p>
        </p:txBody>
      </p:sp>
    </p:spTree>
    <p:extLst>
      <p:ext uri="{BB962C8B-B14F-4D97-AF65-F5344CB8AC3E}">
        <p14:creationId xmlns:p14="http://schemas.microsoft.com/office/powerpoint/2010/main" val="19288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972" y="1255845"/>
            <a:ext cx="3782687" cy="3782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554" y="905689"/>
            <a:ext cx="4312541" cy="4312541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6036216"/>
              </p:ext>
            </p:extLst>
          </p:nvPr>
        </p:nvGraphicFramePr>
        <p:xfrm>
          <a:off x="440245" y="1342698"/>
          <a:ext cx="3219450" cy="343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Picture" r:id="rId5" imgW="3218967" imgH="3438442" progId="PhotoDraw.Document.2">
                  <p:embed/>
                </p:oleObj>
              </mc:Choice>
              <mc:Fallback>
                <p:oleObj name="Picture" r:id="rId5" imgW="3218967" imgH="3438442" progId="PhotoDraw.Document.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0245" y="1342698"/>
                        <a:ext cx="3219450" cy="3438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243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0030" y="583165"/>
            <a:ext cx="857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least it is in the UK… But… is the STICK better than the chocolates (carrots!)?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86" y="2201608"/>
            <a:ext cx="2948821" cy="31788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099" y="2869810"/>
            <a:ext cx="1194920" cy="1146147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0679228"/>
              </p:ext>
            </p:extLst>
          </p:nvPr>
        </p:nvGraphicFramePr>
        <p:xfrm>
          <a:off x="5190912" y="1910862"/>
          <a:ext cx="3953087" cy="3064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Picture" r:id="rId5" imgW="6261135" imgH="4852837" progId="PhotoDraw.Document.2">
                  <p:embed/>
                </p:oleObj>
              </mc:Choice>
              <mc:Fallback>
                <p:oleObj name="Picture" r:id="rId5" imgW="6261135" imgH="4852837" progId="PhotoDraw.Document.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90912" y="1910862"/>
                        <a:ext cx="3953087" cy="30640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637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0502787"/>
              </p:ext>
            </p:extLst>
          </p:nvPr>
        </p:nvGraphicFramePr>
        <p:xfrm>
          <a:off x="2196742" y="270739"/>
          <a:ext cx="4767263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Picture" r:id="rId3" imgW="4767485" imgH="640135" progId="PhotoDraw.Document.2">
                  <p:embed/>
                </p:oleObj>
              </mc:Choice>
              <mc:Fallback>
                <p:oleObj name="Picture" r:id="rId3" imgW="4767485" imgH="640135" progId="PhotoDraw.Document.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96742" y="270739"/>
                        <a:ext cx="4767263" cy="639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092402" y="910502"/>
            <a:ext cx="6975942" cy="5217352"/>
            <a:chOff x="4932040" y="1484784"/>
            <a:chExt cx="4626434" cy="4194621"/>
          </a:xfrm>
        </p:grpSpPr>
        <p:pic>
          <p:nvPicPr>
            <p:cNvPr id="10" name="Picture 2" descr="http://aoasg.files.wordpress.com/2013/02/cc-by_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7" b="2235"/>
            <a:stretch/>
          </p:blipFill>
          <p:spPr bwMode="auto">
            <a:xfrm>
              <a:off x="4932040" y="1484784"/>
              <a:ext cx="4605609" cy="3801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6840" y="5051463"/>
              <a:ext cx="1871634" cy="627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655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82" y="3393869"/>
            <a:ext cx="8933934" cy="33405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177" y="716213"/>
            <a:ext cx="88721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“Exasperated 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rising subscription costs charged by academic publishers, </a:t>
            </a:r>
            <a:r>
              <a:rPr lang="en-GB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Harvard University 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encouraged its faculty members to make their research freely available through open access journals and to resign from publications that keep articles behind paywalls</a:t>
            </a: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496821"/>
              </p:ext>
            </p:extLst>
          </p:nvPr>
        </p:nvGraphicFramePr>
        <p:xfrm>
          <a:off x="2135621" y="187660"/>
          <a:ext cx="4767263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Picture" r:id="rId5" imgW="4767485" imgH="640135" progId="PhotoDraw.Document.2">
                  <p:embed/>
                </p:oleObj>
              </mc:Choice>
              <mc:Fallback>
                <p:oleObj name="Picture" r:id="rId5" imgW="4767485" imgH="640135" progId="PhotoDraw.Document.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35621" y="187660"/>
                        <a:ext cx="4767263" cy="639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879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verview Pages">
  <a:themeElements>
    <a:clrScheme name="UON Colour Theme 2017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3BB0C9"/>
      </a:accent1>
      <a:accent2>
        <a:srgbClr val="E2231A"/>
      </a:accent2>
      <a:accent3>
        <a:srgbClr val="EEDC00"/>
      </a:accent3>
      <a:accent4>
        <a:srgbClr val="D163CE"/>
      </a:accent4>
      <a:accent5>
        <a:srgbClr val="0071CE"/>
      </a:accent5>
      <a:accent6>
        <a:srgbClr val="3BB0C9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dinburgh Fringe Presentation - Open Access" id="{AD5B5383-B90F-4431-AC15-0E493DDD5C6E}" vid="{B6C73E8E-B6DD-457B-AA07-03667F12640F}"/>
    </a:ext>
  </a:extLst>
</a:theme>
</file>

<file path=ppt/theme/theme2.xml><?xml version="1.0" encoding="utf-8"?>
<a:theme xmlns:a="http://schemas.openxmlformats.org/drawingml/2006/main" name="Text Based Slides">
  <a:themeElements>
    <a:clrScheme name="UON Colour Theme 2017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3BB0C9"/>
      </a:accent1>
      <a:accent2>
        <a:srgbClr val="E2231A"/>
      </a:accent2>
      <a:accent3>
        <a:srgbClr val="EEDC00"/>
      </a:accent3>
      <a:accent4>
        <a:srgbClr val="D163CE"/>
      </a:accent4>
      <a:accent5>
        <a:srgbClr val="0071CE"/>
      </a:accent5>
      <a:accent6>
        <a:srgbClr val="3BB0C9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dinburgh Fringe Presentation - Open Access" id="{AD5B5383-B90F-4431-AC15-0E493DDD5C6E}" vid="{769D6F20-9282-4CFF-A1D1-E51F451FA624}"/>
    </a:ext>
  </a:extLst>
</a:theme>
</file>

<file path=ppt/theme/theme3.xml><?xml version="1.0" encoding="utf-8"?>
<a:theme xmlns:a="http://schemas.openxmlformats.org/drawingml/2006/main" name="Case Studies">
  <a:themeElements>
    <a:clrScheme name="UON Colour Theme 2017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3BB0C9"/>
      </a:accent1>
      <a:accent2>
        <a:srgbClr val="E2231A"/>
      </a:accent2>
      <a:accent3>
        <a:srgbClr val="EEDC00"/>
      </a:accent3>
      <a:accent4>
        <a:srgbClr val="D163CE"/>
      </a:accent4>
      <a:accent5>
        <a:srgbClr val="0071CE"/>
      </a:accent5>
      <a:accent6>
        <a:srgbClr val="3BB0C9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dinburgh Fringe Presentation - Open Access" id="{AD5B5383-B90F-4431-AC15-0E493DDD5C6E}" vid="{64CD0250-3085-43EB-B795-284FCDE21B0A}"/>
    </a:ext>
  </a:extLst>
</a:theme>
</file>

<file path=ppt/theme/theme4.xml><?xml version="1.0" encoding="utf-8"?>
<a:theme xmlns:a="http://schemas.openxmlformats.org/drawingml/2006/main" name="Inset Image Pages">
  <a:themeElements>
    <a:clrScheme name="UON Colour Theme 2017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3BB0C9"/>
      </a:accent1>
      <a:accent2>
        <a:srgbClr val="E2231A"/>
      </a:accent2>
      <a:accent3>
        <a:srgbClr val="EEDC00"/>
      </a:accent3>
      <a:accent4>
        <a:srgbClr val="D163CE"/>
      </a:accent4>
      <a:accent5>
        <a:srgbClr val="0071CE"/>
      </a:accent5>
      <a:accent6>
        <a:srgbClr val="3BB0C9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dinburgh Fringe Presentation - Open Access" id="{AD5B5383-B90F-4431-AC15-0E493DDD5C6E}" vid="{82D5CC2E-995D-4D8D-B13A-7DB731E3AA2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Edinburgh Fringe Presentation - Open Access</Template>
  <TotalTime>1421</TotalTime>
  <Words>1781</Words>
  <Application>Microsoft Office PowerPoint</Application>
  <PresentationFormat>On-screen Show (4:3)</PresentationFormat>
  <Paragraphs>201</Paragraphs>
  <Slides>32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Calibri</vt:lpstr>
      <vt:lpstr>Open Sans</vt:lpstr>
      <vt:lpstr>Open Sans </vt:lpstr>
      <vt:lpstr>Open Sans Extrabold</vt:lpstr>
      <vt:lpstr>1_Overview Pages</vt:lpstr>
      <vt:lpstr>Text Based Slides</vt:lpstr>
      <vt:lpstr>Case Studies</vt:lpstr>
      <vt:lpstr>Inset Image Pages</vt:lpstr>
      <vt:lpstr>Picture</vt:lpstr>
      <vt:lpstr>Open Access…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Northampton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Access…</dc:title>
  <dc:creator>Dawn Hibbert</dc:creator>
  <cp:lastModifiedBy>Dawn Hibbert</cp:lastModifiedBy>
  <cp:revision>38</cp:revision>
  <dcterms:created xsi:type="dcterms:W3CDTF">2017-07-28T11:52:22Z</dcterms:created>
  <dcterms:modified xsi:type="dcterms:W3CDTF">2018-04-24T16:47:23Z</dcterms:modified>
</cp:coreProperties>
</file>